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2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CC00CC"/>
    <a:srgbClr val="FF6699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1482" y="10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FABCA-463D-39A1-2A32-D22253CD2D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9ACA1B-4B42-D0F7-9079-41C4BF76DA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B49331-BC9D-72DB-BE16-BCC3435A0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A990-7280-4A6A-A7C9-DF3B593A676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D3F89-5AF1-6FE0-1F5B-1046C6141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4F3212-42D7-CFC9-03A0-41DE802CD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A1F5A-B7A7-4A65-9BAB-E9D5BAB83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2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9E83B-F3E8-F22A-73AB-4F502462B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1624E0-38AD-6A6B-7DDE-427AA1A0CB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8DC4BC-0EBE-FFDE-33BE-36D7DA9A9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A990-7280-4A6A-A7C9-DF3B593A676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D58436-37FE-1049-039E-8BA7AC97B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8CE76A-7D58-9516-57DA-BDC764E45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A1F5A-B7A7-4A65-9BAB-E9D5BAB83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676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27EF3D-C68F-6BA8-F42D-780172EBFC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0B36EA-564F-F4A2-6AAF-808D180ED8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EC527C-FADF-59F2-E1E1-8082D4B9C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A990-7280-4A6A-A7C9-DF3B593A676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E611F6-488C-A5EB-9326-3570E97D4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8258C-5233-7ED9-0C67-79B9BD1E2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A1F5A-B7A7-4A65-9BAB-E9D5BAB83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366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847D9-B6E0-5C49-52C6-B8B0E3C1A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AB631-2762-DB8E-43EB-DF055D100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3B5826-D34C-C384-2458-9F6673E4D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A990-7280-4A6A-A7C9-DF3B593A676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196DF-E967-A466-31FB-BA4E2EE1A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5C102-7838-EC37-CA10-A00FE4941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A1F5A-B7A7-4A65-9BAB-E9D5BAB83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906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346E9-C6A3-A3A7-CA4B-1620477F2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3CEBFD-02B6-9EB7-34AE-5F2A03319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E0FE52-97A1-4E85-781C-1D1E57F91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A990-7280-4A6A-A7C9-DF3B593A676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D3E0A-691F-C692-A926-E626145DD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DD1263-4F0F-685C-EB30-4F3A8A567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A1F5A-B7A7-4A65-9BAB-E9D5BAB83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386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5F8D2-7ED7-62CF-D76A-EB03D3CE2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D4649-D364-C128-CB49-AFA5D66ECC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E26C0A-4AD6-86CA-7A04-3E59728D01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259963-CC90-C3B1-6A91-7A59CBDF8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A990-7280-4A6A-A7C9-DF3B593A676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C4A5A-B75C-AE80-C39E-B81838711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DCACE-5DE2-51D6-C3A8-87452F86C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A1F5A-B7A7-4A65-9BAB-E9D5BAB83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958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8615C-35DE-5F1E-1715-8F9DC823F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E37403-9D45-4201-279D-6666417D3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11B04-B718-66C1-7375-F442CE45D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19543C-E480-D6C5-7262-C50FA724C7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B1ACEE-9A88-65BC-0390-39811B240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DA4E7C-D1EC-D605-5943-321D35A16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A990-7280-4A6A-A7C9-DF3B593A676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EBAE49-A142-EDCA-9B82-C08F98893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BDDB8A-A785-8CE6-92C7-BF21CE800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A1F5A-B7A7-4A65-9BAB-E9D5BAB83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226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CE28D-45D6-E7E6-9387-7AF7203CD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D06B98-F032-EAA9-B0B5-3DBBEB6BE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A990-7280-4A6A-A7C9-DF3B593A676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765DFB-60B6-A95C-510E-557CA9F28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0029D3-B143-2E13-8FA7-2F5A2C532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A1F5A-B7A7-4A65-9BAB-E9D5BAB83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34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14ECDD-BA14-D477-936B-703B5859B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A990-7280-4A6A-A7C9-DF3B593A676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F11B61-100D-82A6-F7F1-10FB0EC91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D9C9AD-E98B-2E78-513B-6741C8C50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A1F5A-B7A7-4A65-9BAB-E9D5BAB83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133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EEE8F-318C-F218-A7F0-507C34471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0BEA1-A3C3-26ED-FDBC-53D6A750C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46835A-5487-7289-EB69-A654EE77B1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FF2D09-DAA3-40AC-4A8A-42E2B6406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A990-7280-4A6A-A7C9-DF3B593A676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5A8080-4D96-4D4A-5269-FEFA6A14D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1985AD-72E9-45FC-2BBC-6262BB1C1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A1F5A-B7A7-4A65-9BAB-E9D5BAB83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586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73B7A-32F5-2CCF-2ECA-9183EDFDF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9EC4F0-1F84-EF65-86CD-1847A83BE1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910BD2-8C3F-F009-045F-ED43F2E711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D7D5B8-6044-98F3-4A8B-ABEE6C9AD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A990-7280-4A6A-A7C9-DF3B593A676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C885CF-007A-F137-AD16-663B36F20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2BE2D1-2F50-CC51-ED77-D52D041AD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A1F5A-B7A7-4A65-9BAB-E9D5BAB83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50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9AC9BF-BDFB-7DFE-77EE-ABF556314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26AA3-F9E7-BC93-FDA7-07791676A2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BA7B4-D0C3-AECD-7528-87D259CFE7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1A990-7280-4A6A-A7C9-DF3B593A676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850C17-0CEB-E9AF-CA64-111358470A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563C24-3C0C-6605-40C7-1F29245CCE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A1F5A-B7A7-4A65-9BAB-E9D5BAB83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5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hmbycbiVNc" TargetMode="External"/><Relationship Id="rId2" Type="http://schemas.openxmlformats.org/officeDocument/2006/relationships/hyperlink" Target="https://www.youtube.com/channel/UCyznftKKSTDfJdH97pphHC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ontshare.com/fonts/general-san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B9DA747-E3B3-1C59-93C3-A349B648AB4A}"/>
              </a:ext>
            </a:extLst>
          </p:cNvPr>
          <p:cNvSpPr txBox="1"/>
          <p:nvPr/>
        </p:nvSpPr>
        <p:spPr>
          <a:xfrm>
            <a:off x="1826834" y="875174"/>
            <a:ext cx="8051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https://www.youtube.com/channel/UCyznftKKSTDfJdH97pphHCg/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17CAF1-A90C-8898-ECF0-E007740C971E}"/>
              </a:ext>
            </a:extLst>
          </p:cNvPr>
          <p:cNvSpPr txBox="1"/>
          <p:nvPr/>
        </p:nvSpPr>
        <p:spPr>
          <a:xfrm>
            <a:off x="1826834" y="2639114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81A926-A84C-BC1E-3B79-5C08E53FF037}"/>
              </a:ext>
            </a:extLst>
          </p:cNvPr>
          <p:cNvSpPr txBox="1"/>
          <p:nvPr/>
        </p:nvSpPr>
        <p:spPr>
          <a:xfrm>
            <a:off x="1583568" y="4609165"/>
            <a:ext cx="8538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4"/>
              </a:rPr>
              <a:t>https://www.fontshare.com/fonts/general-sans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96526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FDDA578-3622-1082-6896-1AF512512A59}"/>
              </a:ext>
            </a:extLst>
          </p:cNvPr>
          <p:cNvGrpSpPr/>
          <p:nvPr/>
        </p:nvGrpSpPr>
        <p:grpSpPr>
          <a:xfrm>
            <a:off x="651472" y="1625970"/>
            <a:ext cx="10889056" cy="3145428"/>
            <a:chOff x="651472" y="1625970"/>
            <a:chExt cx="10889056" cy="3145428"/>
          </a:xfrm>
        </p:grpSpPr>
        <p:grpSp>
          <p:nvGrpSpPr>
            <p:cNvPr id="13" name="POWERPOINT">
              <a:extLst>
                <a:ext uri="{FF2B5EF4-FFF2-40B4-BE49-F238E27FC236}">
                  <a16:creationId xmlns:a16="http://schemas.microsoft.com/office/drawing/2014/main" id="{B9889773-2978-A1E0-DDDC-0D8B73A4818A}"/>
                </a:ext>
              </a:extLst>
            </p:cNvPr>
            <p:cNvGrpSpPr/>
            <p:nvPr/>
          </p:nvGrpSpPr>
          <p:grpSpPr>
            <a:xfrm>
              <a:off x="2474997" y="3201738"/>
              <a:ext cx="7242006" cy="1569660"/>
              <a:chOff x="1227594" y="2999647"/>
              <a:chExt cx="7907609" cy="1569660"/>
            </a:xfrm>
          </p:grpSpPr>
          <p:sp>
            <p:nvSpPr>
              <p:cNvPr id="47" name="T">
                <a:extLst>
                  <a:ext uri="{FF2B5EF4-FFF2-40B4-BE49-F238E27FC236}">
                    <a16:creationId xmlns:a16="http://schemas.microsoft.com/office/drawing/2014/main" id="{FF396A52-BCE8-96D5-1411-D5EA1EC7A131}"/>
                  </a:ext>
                </a:extLst>
              </p:cNvPr>
              <p:cNvSpPr txBox="1"/>
              <p:nvPr/>
            </p:nvSpPr>
            <p:spPr>
              <a:xfrm>
                <a:off x="7433403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T</a:t>
                </a:r>
              </a:p>
            </p:txBody>
          </p:sp>
          <p:sp>
            <p:nvSpPr>
              <p:cNvPr id="49" name="N">
                <a:extLst>
                  <a:ext uri="{FF2B5EF4-FFF2-40B4-BE49-F238E27FC236}">
                    <a16:creationId xmlns:a16="http://schemas.microsoft.com/office/drawing/2014/main" id="{C3CEBD49-90AC-804A-2052-102E8E6DFD0A}"/>
                  </a:ext>
                </a:extLst>
              </p:cNvPr>
              <p:cNvSpPr txBox="1"/>
              <p:nvPr/>
            </p:nvSpPr>
            <p:spPr>
              <a:xfrm>
                <a:off x="673504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51" name="I">
                <a:extLst>
                  <a:ext uri="{FF2B5EF4-FFF2-40B4-BE49-F238E27FC236}">
                    <a16:creationId xmlns:a16="http://schemas.microsoft.com/office/drawing/2014/main" id="{69AB0210-D366-7CD9-79C7-1D57B2451529}"/>
                  </a:ext>
                </a:extLst>
              </p:cNvPr>
              <p:cNvSpPr txBox="1"/>
              <p:nvPr/>
            </p:nvSpPr>
            <p:spPr>
              <a:xfrm>
                <a:off x="6138265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52" name="O">
                <a:extLst>
                  <a:ext uri="{FF2B5EF4-FFF2-40B4-BE49-F238E27FC236}">
                    <a16:creationId xmlns:a16="http://schemas.microsoft.com/office/drawing/2014/main" id="{DC5E398B-7951-5A1C-ABE4-89FF3B9F4A40}"/>
                  </a:ext>
                </a:extLst>
              </p:cNvPr>
              <p:cNvSpPr txBox="1"/>
              <p:nvPr/>
            </p:nvSpPr>
            <p:spPr>
              <a:xfrm>
                <a:off x="557081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53" name="P2">
                <a:extLst>
                  <a:ext uri="{FF2B5EF4-FFF2-40B4-BE49-F238E27FC236}">
                    <a16:creationId xmlns:a16="http://schemas.microsoft.com/office/drawing/2014/main" id="{A91C61FA-FEB8-6757-340B-06D8CDCA060A}"/>
                  </a:ext>
                </a:extLst>
              </p:cNvPr>
              <p:cNvSpPr txBox="1"/>
              <p:nvPr/>
            </p:nvSpPr>
            <p:spPr>
              <a:xfrm>
                <a:off x="4939808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54" name="R">
                <a:extLst>
                  <a:ext uri="{FF2B5EF4-FFF2-40B4-BE49-F238E27FC236}">
                    <a16:creationId xmlns:a16="http://schemas.microsoft.com/office/drawing/2014/main" id="{B94F78DB-FBA0-2A70-7B7F-267008F15F23}"/>
                  </a:ext>
                </a:extLst>
              </p:cNvPr>
              <p:cNvSpPr txBox="1"/>
              <p:nvPr/>
            </p:nvSpPr>
            <p:spPr>
              <a:xfrm>
                <a:off x="431198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55" name="E">
                <a:extLst>
                  <a:ext uri="{FF2B5EF4-FFF2-40B4-BE49-F238E27FC236}">
                    <a16:creationId xmlns:a16="http://schemas.microsoft.com/office/drawing/2014/main" id="{2EAF0DC8-3E8F-25BD-1C6C-403CC6220F43}"/>
                  </a:ext>
                </a:extLst>
              </p:cNvPr>
              <p:cNvSpPr txBox="1"/>
              <p:nvPr/>
            </p:nvSpPr>
            <p:spPr>
              <a:xfrm>
                <a:off x="3613030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E</a:t>
                </a:r>
              </a:p>
            </p:txBody>
          </p:sp>
          <p:sp>
            <p:nvSpPr>
              <p:cNvPr id="56" name="W">
                <a:extLst>
                  <a:ext uri="{FF2B5EF4-FFF2-40B4-BE49-F238E27FC236}">
                    <a16:creationId xmlns:a16="http://schemas.microsoft.com/office/drawing/2014/main" id="{26B0D4F3-E944-9F48-4152-DE6969412345}"/>
                  </a:ext>
                </a:extLst>
              </p:cNvPr>
              <p:cNvSpPr txBox="1"/>
              <p:nvPr/>
            </p:nvSpPr>
            <p:spPr>
              <a:xfrm>
                <a:off x="2781697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W</a:t>
                </a:r>
              </a:p>
            </p:txBody>
          </p:sp>
          <p:sp>
            <p:nvSpPr>
              <p:cNvPr id="57" name="O">
                <a:extLst>
                  <a:ext uri="{FF2B5EF4-FFF2-40B4-BE49-F238E27FC236}">
                    <a16:creationId xmlns:a16="http://schemas.microsoft.com/office/drawing/2014/main" id="{CA8A8CF3-09EE-3FA3-D5D8-D8F3D9AD0EE5}"/>
                  </a:ext>
                </a:extLst>
              </p:cNvPr>
              <p:cNvSpPr txBox="1"/>
              <p:nvPr/>
            </p:nvSpPr>
            <p:spPr>
              <a:xfrm>
                <a:off x="1875122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58" name="P">
                <a:extLst>
                  <a:ext uri="{FF2B5EF4-FFF2-40B4-BE49-F238E27FC236}">
                    <a16:creationId xmlns:a16="http://schemas.microsoft.com/office/drawing/2014/main" id="{41B522CE-881A-02A0-A969-E8DBE15BBB55}"/>
                  </a:ext>
                </a:extLst>
              </p:cNvPr>
              <p:cNvSpPr txBox="1"/>
              <p:nvPr/>
            </p:nvSpPr>
            <p:spPr>
              <a:xfrm>
                <a:off x="122759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CE3357C-2D62-32EB-9027-F8A77EF9BB83}"/>
                </a:ext>
              </a:extLst>
            </p:cNvPr>
            <p:cNvGrpSpPr/>
            <p:nvPr/>
          </p:nvGrpSpPr>
          <p:grpSpPr>
            <a:xfrm>
              <a:off x="651472" y="1625970"/>
              <a:ext cx="10889056" cy="2215992"/>
              <a:chOff x="516998" y="1893309"/>
              <a:chExt cx="7480898" cy="1522410"/>
            </a:xfrm>
            <a:effectLst/>
          </p:grpSpPr>
          <p:sp>
            <p:nvSpPr>
              <p:cNvPr id="15" name="C">
                <a:extLst>
                  <a:ext uri="{FF2B5EF4-FFF2-40B4-BE49-F238E27FC236}">
                    <a16:creationId xmlns:a16="http://schemas.microsoft.com/office/drawing/2014/main" id="{69A2C842-1CD1-F5BB-F987-285269AF3681}"/>
                  </a:ext>
                </a:extLst>
              </p:cNvPr>
              <p:cNvSpPr txBox="1"/>
              <p:nvPr/>
            </p:nvSpPr>
            <p:spPr>
              <a:xfrm>
                <a:off x="6027237" y="1893309"/>
                <a:ext cx="1970659" cy="1522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C</a:t>
                </a:r>
              </a:p>
            </p:txBody>
          </p:sp>
          <p:sp>
            <p:nvSpPr>
              <p:cNvPr id="27" name="I">
                <a:extLst>
                  <a:ext uri="{FF2B5EF4-FFF2-40B4-BE49-F238E27FC236}">
                    <a16:creationId xmlns:a16="http://schemas.microsoft.com/office/drawing/2014/main" id="{70D40231-35B7-469D-7114-169F870BC21F}"/>
                  </a:ext>
                </a:extLst>
              </p:cNvPr>
              <p:cNvSpPr txBox="1"/>
              <p:nvPr/>
            </p:nvSpPr>
            <p:spPr>
              <a:xfrm>
                <a:off x="5678996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28" name="H">
                <a:extLst>
                  <a:ext uri="{FF2B5EF4-FFF2-40B4-BE49-F238E27FC236}">
                    <a16:creationId xmlns:a16="http://schemas.microsoft.com/office/drawing/2014/main" id="{A568EC83-3EFE-5726-896A-3A34DD3BAA47}"/>
                  </a:ext>
                </a:extLst>
              </p:cNvPr>
              <p:cNvSpPr txBox="1"/>
              <p:nvPr/>
            </p:nvSpPr>
            <p:spPr>
              <a:xfrm>
                <a:off x="516318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H</a:t>
                </a:r>
              </a:p>
            </p:txBody>
          </p:sp>
          <p:sp>
            <p:nvSpPr>
              <p:cNvPr id="29" name="P">
                <a:extLst>
                  <a:ext uri="{FF2B5EF4-FFF2-40B4-BE49-F238E27FC236}">
                    <a16:creationId xmlns:a16="http://schemas.microsoft.com/office/drawing/2014/main" id="{4A42921B-DAC1-BCC0-F0EC-412459A6CF77}"/>
                  </a:ext>
                </a:extLst>
              </p:cNvPr>
              <p:cNvSpPr txBox="1"/>
              <p:nvPr/>
            </p:nvSpPr>
            <p:spPr>
              <a:xfrm>
                <a:off x="4647383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30" name="A">
                <a:extLst>
                  <a:ext uri="{FF2B5EF4-FFF2-40B4-BE49-F238E27FC236}">
                    <a16:creationId xmlns:a16="http://schemas.microsoft.com/office/drawing/2014/main" id="{2A6F9745-1DCA-F725-12FD-73307FE24ABA}"/>
                  </a:ext>
                </a:extLst>
              </p:cNvPr>
              <p:cNvSpPr txBox="1"/>
              <p:nvPr/>
            </p:nvSpPr>
            <p:spPr>
              <a:xfrm>
                <a:off x="4091315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A</a:t>
                </a:r>
              </a:p>
            </p:txBody>
          </p:sp>
          <p:sp>
            <p:nvSpPr>
              <p:cNvPr id="34" name="R">
                <a:extLst>
                  <a:ext uri="{FF2B5EF4-FFF2-40B4-BE49-F238E27FC236}">
                    <a16:creationId xmlns:a16="http://schemas.microsoft.com/office/drawing/2014/main" id="{C122A776-A55D-F9CD-D6E8-F1DFDD2BFA3C}"/>
                  </a:ext>
                </a:extLst>
              </p:cNvPr>
              <p:cNvSpPr txBox="1"/>
              <p:nvPr/>
            </p:nvSpPr>
            <p:spPr>
              <a:xfrm>
                <a:off x="357550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39" name="G">
                <a:extLst>
                  <a:ext uri="{FF2B5EF4-FFF2-40B4-BE49-F238E27FC236}">
                    <a16:creationId xmlns:a16="http://schemas.microsoft.com/office/drawing/2014/main" id="{9F560CB7-C221-6F0A-06AB-7A49B326FACC}"/>
                  </a:ext>
                </a:extLst>
              </p:cNvPr>
              <p:cNvSpPr txBox="1"/>
              <p:nvPr/>
            </p:nvSpPr>
            <p:spPr>
              <a:xfrm>
                <a:off x="291048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G</a:t>
                </a:r>
              </a:p>
            </p:txBody>
          </p:sp>
          <p:sp>
            <p:nvSpPr>
              <p:cNvPr id="42" name="O">
                <a:extLst>
                  <a:ext uri="{FF2B5EF4-FFF2-40B4-BE49-F238E27FC236}">
                    <a16:creationId xmlns:a16="http://schemas.microsoft.com/office/drawing/2014/main" id="{901FD8FB-CAA9-399B-FA26-AA567F2445EF}"/>
                  </a:ext>
                </a:extLst>
              </p:cNvPr>
              <p:cNvSpPr txBox="1"/>
              <p:nvPr/>
            </p:nvSpPr>
            <p:spPr>
              <a:xfrm>
                <a:off x="2202887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43" name="F">
                <a:extLst>
                  <a:ext uri="{FF2B5EF4-FFF2-40B4-BE49-F238E27FC236}">
                    <a16:creationId xmlns:a16="http://schemas.microsoft.com/office/drawing/2014/main" id="{260C1648-6870-3B39-2D8A-D99CAC207735}"/>
                  </a:ext>
                </a:extLst>
              </p:cNvPr>
              <p:cNvSpPr txBox="1"/>
              <p:nvPr/>
            </p:nvSpPr>
            <p:spPr>
              <a:xfrm>
                <a:off x="1687081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F</a:t>
                </a:r>
              </a:p>
            </p:txBody>
          </p:sp>
          <p:sp>
            <p:nvSpPr>
              <p:cNvPr id="45" name="N">
                <a:extLst>
                  <a:ext uri="{FF2B5EF4-FFF2-40B4-BE49-F238E27FC236}">
                    <a16:creationId xmlns:a16="http://schemas.microsoft.com/office/drawing/2014/main" id="{621CC6B4-BEA1-C666-FD55-12971F39DFA8}"/>
                  </a:ext>
                </a:extLst>
              </p:cNvPr>
              <p:cNvSpPr txBox="1"/>
              <p:nvPr/>
            </p:nvSpPr>
            <p:spPr>
              <a:xfrm>
                <a:off x="1089044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46" name="I">
                <a:extLst>
                  <a:ext uri="{FF2B5EF4-FFF2-40B4-BE49-F238E27FC236}">
                    <a16:creationId xmlns:a16="http://schemas.microsoft.com/office/drawing/2014/main" id="{BE61F8AB-2F3A-122F-3007-6B6719DC456D}"/>
                  </a:ext>
                </a:extLst>
              </p:cNvPr>
              <p:cNvSpPr txBox="1"/>
              <p:nvPr/>
            </p:nvSpPr>
            <p:spPr>
              <a:xfrm>
                <a:off x="51699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2248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94B8A83-96FF-214E-8295-E461A485F7B3}"/>
              </a:ext>
            </a:extLst>
          </p:cNvPr>
          <p:cNvGrpSpPr/>
          <p:nvPr/>
        </p:nvGrpSpPr>
        <p:grpSpPr>
          <a:xfrm>
            <a:off x="2552700" y="1107300"/>
            <a:ext cx="4791456" cy="2638044"/>
            <a:chOff x="2552700" y="1107300"/>
            <a:chExt cx="4791456" cy="263804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381B577-3AC4-F6A4-0ECF-54E17F783743}"/>
                </a:ext>
              </a:extLst>
            </p:cNvPr>
            <p:cNvGrpSpPr/>
            <p:nvPr/>
          </p:nvGrpSpPr>
          <p:grpSpPr>
            <a:xfrm>
              <a:off x="2552700" y="1107300"/>
              <a:ext cx="4791456" cy="2638044"/>
              <a:chOff x="2552700" y="1070356"/>
              <a:chExt cx="4791456" cy="2638044"/>
            </a:xfrm>
          </p:grpSpPr>
          <p:sp>
            <p:nvSpPr>
              <p:cNvPr id="5" name="Right Triangle 4">
                <a:extLst>
                  <a:ext uri="{FF2B5EF4-FFF2-40B4-BE49-F238E27FC236}">
                    <a16:creationId xmlns:a16="http://schemas.microsoft.com/office/drawing/2014/main" id="{0E26640D-E5FE-DF2F-8967-8B924C9F31B6}"/>
                  </a:ext>
                </a:extLst>
              </p:cNvPr>
              <p:cNvSpPr/>
              <p:nvPr/>
            </p:nvSpPr>
            <p:spPr>
              <a:xfrm rot="5400000">
                <a:off x="3981450" y="819150"/>
                <a:ext cx="1638300" cy="4140200"/>
              </a:xfrm>
              <a:prstGeom prst="rtTriangle">
                <a:avLst/>
              </a:prstGeom>
              <a:gradFill>
                <a:gsLst>
                  <a:gs pos="41000">
                    <a:schemeClr val="tx1"/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: Top Corners Rounded 3">
                <a:extLst>
                  <a:ext uri="{FF2B5EF4-FFF2-40B4-BE49-F238E27FC236}">
                    <a16:creationId xmlns:a16="http://schemas.microsoft.com/office/drawing/2014/main" id="{04DC108D-065D-5BF7-95F7-5F159559E0D2}"/>
                  </a:ext>
                </a:extLst>
              </p:cNvPr>
              <p:cNvSpPr/>
              <p:nvPr/>
            </p:nvSpPr>
            <p:spPr>
              <a:xfrm rot="16200000">
                <a:off x="4372356" y="-749300"/>
                <a:ext cx="1152144" cy="479145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44000">
                    <a:schemeClr val="bg1"/>
                  </a:gs>
                  <a:gs pos="73000">
                    <a:schemeClr val="bg1">
                      <a:lumMod val="75000"/>
                    </a:schemeClr>
                  </a:gs>
                  <a:gs pos="100000">
                    <a:srgbClr val="E5E5E5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D3D520C6-585D-9CCA-BF73-B94B22F3194D}"/>
                </a:ext>
              </a:extLst>
            </p:cNvPr>
            <p:cNvSpPr/>
            <p:nvPr/>
          </p:nvSpPr>
          <p:spPr>
            <a:xfrm>
              <a:off x="2647420" y="1195532"/>
              <a:ext cx="997527" cy="997527"/>
            </a:xfrm>
            <a:prstGeom prst="ellipse">
              <a:avLst/>
            </a:prstGeom>
            <a:solidFill>
              <a:srgbClr val="00FF99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latin typeface="General Sans Semibold" pitchFamily="50" charset="0"/>
                </a:rPr>
                <a:t>1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B09CF4F-6077-6B97-8B01-E55F4ECE031A}"/>
                </a:ext>
              </a:extLst>
            </p:cNvPr>
            <p:cNvSpPr txBox="1"/>
            <p:nvPr/>
          </p:nvSpPr>
          <p:spPr>
            <a:xfrm>
              <a:off x="3728027" y="1287679"/>
              <a:ext cx="313352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pc="600" dirty="0">
                  <a:latin typeface="General Sans Semibold" pitchFamily="50" charset="0"/>
                </a:rPr>
                <a:t>HEADING</a:t>
              </a:r>
            </a:p>
            <a:p>
              <a:r>
                <a:rPr lang="en-US" sz="1600" dirty="0">
                  <a:latin typeface="+mj-lt"/>
                </a:rPr>
                <a:t>Type your text in this text box and don’t forget to subscribe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1396E8F-4640-F50C-5F7C-A0AA60E56BA0}"/>
              </a:ext>
            </a:extLst>
          </p:cNvPr>
          <p:cNvGrpSpPr/>
          <p:nvPr/>
        </p:nvGrpSpPr>
        <p:grpSpPr>
          <a:xfrm>
            <a:off x="4948428" y="2259444"/>
            <a:ext cx="4791456" cy="2638044"/>
            <a:chOff x="4948428" y="2259444"/>
            <a:chExt cx="4791456" cy="2638044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1145EF3-7067-A7A5-3BB5-B4C291D3FF38}"/>
                </a:ext>
              </a:extLst>
            </p:cNvPr>
            <p:cNvGrpSpPr/>
            <p:nvPr/>
          </p:nvGrpSpPr>
          <p:grpSpPr>
            <a:xfrm flipH="1">
              <a:off x="4948428" y="2259444"/>
              <a:ext cx="4791456" cy="2638044"/>
              <a:chOff x="2552700" y="1070356"/>
              <a:chExt cx="4791456" cy="2638044"/>
            </a:xfrm>
          </p:grpSpPr>
          <p:sp>
            <p:nvSpPr>
              <p:cNvPr id="20" name="Right Triangle 19">
                <a:extLst>
                  <a:ext uri="{FF2B5EF4-FFF2-40B4-BE49-F238E27FC236}">
                    <a16:creationId xmlns:a16="http://schemas.microsoft.com/office/drawing/2014/main" id="{7D16562C-B1DE-0EB5-A049-34E98B5CBB0D}"/>
                  </a:ext>
                </a:extLst>
              </p:cNvPr>
              <p:cNvSpPr/>
              <p:nvPr/>
            </p:nvSpPr>
            <p:spPr>
              <a:xfrm rot="5400000">
                <a:off x="3981450" y="819150"/>
                <a:ext cx="1638300" cy="4140200"/>
              </a:xfrm>
              <a:prstGeom prst="rtTriangle">
                <a:avLst/>
              </a:prstGeom>
              <a:gradFill>
                <a:gsLst>
                  <a:gs pos="41000">
                    <a:schemeClr val="tx1"/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Top Corners Rounded 20">
                <a:extLst>
                  <a:ext uri="{FF2B5EF4-FFF2-40B4-BE49-F238E27FC236}">
                    <a16:creationId xmlns:a16="http://schemas.microsoft.com/office/drawing/2014/main" id="{6199946F-5798-5D68-08F4-05F384D8E4C8}"/>
                  </a:ext>
                </a:extLst>
              </p:cNvPr>
              <p:cNvSpPr/>
              <p:nvPr/>
            </p:nvSpPr>
            <p:spPr>
              <a:xfrm rot="16200000">
                <a:off x="4372356" y="-749300"/>
                <a:ext cx="1152144" cy="479145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44000">
                    <a:schemeClr val="bg1"/>
                  </a:gs>
                  <a:gs pos="73000">
                    <a:schemeClr val="bg1">
                      <a:lumMod val="75000"/>
                    </a:schemeClr>
                  </a:gs>
                  <a:gs pos="100000">
                    <a:srgbClr val="E5E5E5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F4D0874-9A2D-FA18-9E1B-F8758859457B}"/>
                </a:ext>
              </a:extLst>
            </p:cNvPr>
            <p:cNvSpPr/>
            <p:nvPr/>
          </p:nvSpPr>
          <p:spPr>
            <a:xfrm>
              <a:off x="8653457" y="2336752"/>
              <a:ext cx="997527" cy="997527"/>
            </a:xfrm>
            <a:prstGeom prst="ellipse">
              <a:avLst/>
            </a:prstGeom>
            <a:solidFill>
              <a:srgbClr val="FF6699"/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latin typeface="General Sans Semibold" pitchFamily="50" charset="0"/>
                </a:rPr>
                <a:t>2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A3888B7-DBC7-2065-6BF0-329DC9C4EBF8}"/>
                </a:ext>
              </a:extLst>
            </p:cNvPr>
            <p:cNvSpPr txBox="1"/>
            <p:nvPr/>
          </p:nvSpPr>
          <p:spPr>
            <a:xfrm>
              <a:off x="5540664" y="2429526"/>
              <a:ext cx="313352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pc="600" dirty="0">
                  <a:latin typeface="General Sans Semibold" pitchFamily="50" charset="0"/>
                </a:rPr>
                <a:t>HEADING</a:t>
              </a:r>
            </a:p>
            <a:p>
              <a:r>
                <a:rPr lang="en-US" sz="1600" dirty="0">
                  <a:latin typeface="+mj-lt"/>
                </a:rPr>
                <a:t>Type your text in this text box and don’t forget to subscribe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8FE0794-9D32-178F-00BE-E2D3E5459033}"/>
              </a:ext>
            </a:extLst>
          </p:cNvPr>
          <p:cNvGrpSpPr/>
          <p:nvPr/>
        </p:nvGrpSpPr>
        <p:grpSpPr>
          <a:xfrm>
            <a:off x="2552700" y="3401292"/>
            <a:ext cx="4791456" cy="2638044"/>
            <a:chOff x="2552700" y="3401292"/>
            <a:chExt cx="4791456" cy="2638044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2AF6A39-8C15-88AE-CED8-45577C8A5B6B}"/>
                </a:ext>
              </a:extLst>
            </p:cNvPr>
            <p:cNvGrpSpPr/>
            <p:nvPr/>
          </p:nvGrpSpPr>
          <p:grpSpPr>
            <a:xfrm>
              <a:off x="2552700" y="3401292"/>
              <a:ext cx="4791456" cy="2638044"/>
              <a:chOff x="2552700" y="1070356"/>
              <a:chExt cx="4791456" cy="2638044"/>
            </a:xfrm>
          </p:grpSpPr>
          <p:sp>
            <p:nvSpPr>
              <p:cNvPr id="17" name="Right Triangle 16">
                <a:extLst>
                  <a:ext uri="{FF2B5EF4-FFF2-40B4-BE49-F238E27FC236}">
                    <a16:creationId xmlns:a16="http://schemas.microsoft.com/office/drawing/2014/main" id="{235DBDE5-FFBA-6719-D344-15A9E755D603}"/>
                  </a:ext>
                </a:extLst>
              </p:cNvPr>
              <p:cNvSpPr/>
              <p:nvPr/>
            </p:nvSpPr>
            <p:spPr>
              <a:xfrm rot="5400000">
                <a:off x="3981450" y="819150"/>
                <a:ext cx="1638300" cy="4140200"/>
              </a:xfrm>
              <a:prstGeom prst="rtTriangle">
                <a:avLst/>
              </a:prstGeom>
              <a:gradFill>
                <a:gsLst>
                  <a:gs pos="41000">
                    <a:schemeClr val="tx1"/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Top Corners Rounded 17">
                <a:extLst>
                  <a:ext uri="{FF2B5EF4-FFF2-40B4-BE49-F238E27FC236}">
                    <a16:creationId xmlns:a16="http://schemas.microsoft.com/office/drawing/2014/main" id="{E099CF08-F8C4-7A34-EEB9-6852B8BFA79C}"/>
                  </a:ext>
                </a:extLst>
              </p:cNvPr>
              <p:cNvSpPr/>
              <p:nvPr/>
            </p:nvSpPr>
            <p:spPr>
              <a:xfrm rot="16200000">
                <a:off x="4372356" y="-749300"/>
                <a:ext cx="1152144" cy="479145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44000">
                    <a:schemeClr val="bg1"/>
                  </a:gs>
                  <a:gs pos="73000">
                    <a:schemeClr val="bg1">
                      <a:lumMod val="75000"/>
                    </a:schemeClr>
                  </a:gs>
                  <a:gs pos="100000">
                    <a:srgbClr val="E5E5E5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3E845C5-33DD-EDE2-0505-50E79F89A277}"/>
                </a:ext>
              </a:extLst>
            </p:cNvPr>
            <p:cNvSpPr/>
            <p:nvPr/>
          </p:nvSpPr>
          <p:spPr>
            <a:xfrm>
              <a:off x="2647420" y="3490766"/>
              <a:ext cx="997527" cy="997527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  <a:effectLst>
              <a:innerShdw blurRad="635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latin typeface="General Sans Semibold" pitchFamily="50" charset="0"/>
                </a:rPr>
                <a:t>3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48E5AFD-D459-7575-9503-0636C2665854}"/>
                </a:ext>
              </a:extLst>
            </p:cNvPr>
            <p:cNvSpPr txBox="1"/>
            <p:nvPr/>
          </p:nvSpPr>
          <p:spPr>
            <a:xfrm>
              <a:off x="3644947" y="3571373"/>
              <a:ext cx="313352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pc="600" dirty="0">
                  <a:latin typeface="General Sans Semibold" pitchFamily="50" charset="0"/>
                </a:rPr>
                <a:t>HEADING</a:t>
              </a:r>
            </a:p>
            <a:p>
              <a:r>
                <a:rPr lang="en-US" sz="1600" dirty="0">
                  <a:latin typeface="+mj-lt"/>
                </a:rPr>
                <a:t>Type your text in this text box and don’t forget to subscribe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C0442DB-F113-3E8A-C64C-FC4CAF55A5B2}"/>
              </a:ext>
            </a:extLst>
          </p:cNvPr>
          <p:cNvGrpSpPr/>
          <p:nvPr/>
        </p:nvGrpSpPr>
        <p:grpSpPr>
          <a:xfrm>
            <a:off x="4948428" y="4571908"/>
            <a:ext cx="4791456" cy="2638044"/>
            <a:chOff x="4948428" y="4571908"/>
            <a:chExt cx="4791456" cy="263804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8F1741F6-3A61-3DEC-EAD9-EF65B074C501}"/>
                </a:ext>
              </a:extLst>
            </p:cNvPr>
            <p:cNvGrpSpPr/>
            <p:nvPr/>
          </p:nvGrpSpPr>
          <p:grpSpPr>
            <a:xfrm flipH="1">
              <a:off x="4948428" y="4571908"/>
              <a:ext cx="4791456" cy="2638044"/>
              <a:chOff x="2552700" y="1070356"/>
              <a:chExt cx="4791456" cy="2638044"/>
            </a:xfrm>
          </p:grpSpPr>
          <p:sp>
            <p:nvSpPr>
              <p:cNvPr id="23" name="Right Triangle 22">
                <a:extLst>
                  <a:ext uri="{FF2B5EF4-FFF2-40B4-BE49-F238E27FC236}">
                    <a16:creationId xmlns:a16="http://schemas.microsoft.com/office/drawing/2014/main" id="{EBDD1F75-4B98-A3A7-63D7-538237DFF465}"/>
                  </a:ext>
                </a:extLst>
              </p:cNvPr>
              <p:cNvSpPr/>
              <p:nvPr/>
            </p:nvSpPr>
            <p:spPr>
              <a:xfrm rot="5400000">
                <a:off x="3981450" y="819150"/>
                <a:ext cx="1638300" cy="4140200"/>
              </a:xfrm>
              <a:prstGeom prst="rtTriangle">
                <a:avLst/>
              </a:prstGeom>
              <a:gradFill>
                <a:gsLst>
                  <a:gs pos="41000">
                    <a:schemeClr val="tx1"/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: Top Corners Rounded 23">
                <a:extLst>
                  <a:ext uri="{FF2B5EF4-FFF2-40B4-BE49-F238E27FC236}">
                    <a16:creationId xmlns:a16="http://schemas.microsoft.com/office/drawing/2014/main" id="{1612F804-EA1E-64CA-E736-DF6678AEDA16}"/>
                  </a:ext>
                </a:extLst>
              </p:cNvPr>
              <p:cNvSpPr/>
              <p:nvPr/>
            </p:nvSpPr>
            <p:spPr>
              <a:xfrm rot="16200000">
                <a:off x="4372356" y="-749300"/>
                <a:ext cx="1152144" cy="479145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44000">
                    <a:schemeClr val="bg1"/>
                  </a:gs>
                  <a:gs pos="73000">
                    <a:schemeClr val="bg1">
                      <a:lumMod val="75000"/>
                    </a:schemeClr>
                  </a:gs>
                  <a:gs pos="100000">
                    <a:srgbClr val="E5E5E5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26BE0C6-64C1-EBC8-FA2F-2F5817B8691B}"/>
                </a:ext>
              </a:extLst>
            </p:cNvPr>
            <p:cNvSpPr/>
            <p:nvPr/>
          </p:nvSpPr>
          <p:spPr>
            <a:xfrm>
              <a:off x="8653457" y="4642910"/>
              <a:ext cx="997527" cy="997527"/>
            </a:xfrm>
            <a:prstGeom prst="ellipse">
              <a:avLst/>
            </a:prstGeom>
            <a:solidFill>
              <a:srgbClr val="3399FF"/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latin typeface="General Sans Semibold" pitchFamily="50" charset="0"/>
                </a:rPr>
                <a:t>4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DA80A4C-7B0D-4ADB-DF1C-6E47122CE31E}"/>
                </a:ext>
              </a:extLst>
            </p:cNvPr>
            <p:cNvSpPr txBox="1"/>
            <p:nvPr/>
          </p:nvSpPr>
          <p:spPr>
            <a:xfrm>
              <a:off x="5445299" y="4731693"/>
              <a:ext cx="313352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pc="600" dirty="0">
                  <a:latin typeface="General Sans Semibold" pitchFamily="50" charset="0"/>
                </a:rPr>
                <a:t>HEADING</a:t>
              </a:r>
            </a:p>
            <a:p>
              <a:r>
                <a:rPr lang="en-US" sz="1600" dirty="0">
                  <a:latin typeface="+mj-lt"/>
                </a:rPr>
                <a:t>Type your text in this text box and don’t forget to subscribe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2692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3.7037E-6 L -0.46185 -0.41921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99" y="-209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7.40741E-7 L 0.40274 -0.60857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30" y="-3044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46537 0.58797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68" y="2939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22222E-6 L 0.43099 0.41713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49" y="2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132</Words>
  <Application>Microsoft Office PowerPoint</Application>
  <PresentationFormat>Widescreen</PresentationFormat>
  <Paragraphs>42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General Sans Semibold</vt:lpstr>
      <vt:lpstr>League Spartan Black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3</cp:revision>
  <dcterms:created xsi:type="dcterms:W3CDTF">2023-11-05T10:10:28Z</dcterms:created>
  <dcterms:modified xsi:type="dcterms:W3CDTF">2024-04-01T10:21:36Z</dcterms:modified>
</cp:coreProperties>
</file>