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47545-725F-473C-B1D5-84266E1A0A62}" v="34" dt="2023-06-12T17:54:59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AA76-96C3-42EB-83D5-0F9179AC8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6FD47-D1CE-FDBB-E688-0D27E1781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A5929-F411-3F4C-489B-343BD4FA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B33-7B20-40E8-AF18-89FA4A1E1BD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120AA-45BC-C55C-2B02-12A972AA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2E6D5-8A32-5648-C9B9-E1866D63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B79E-9AB7-48A4-AF55-36E53DBE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38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3600-0A7D-0E9E-0C48-72E1DE7A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8D636-ED5E-339B-42A6-2E5839FFA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03C3F-D07A-7764-82AD-208C77FA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B33-7B20-40E8-AF18-89FA4A1E1BD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61CB7-3789-4EDB-3812-62E644AF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076D-442C-3B8D-F911-CCB71BE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B79E-9AB7-48A4-AF55-36E53DBE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2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C201B6-EAA3-C428-7A13-3E122A756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9B159-46BE-316B-4AAF-EE77BC91D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BAA5-3419-9747-F022-987409BC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B33-7B20-40E8-AF18-89FA4A1E1BD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A59B3-106C-6467-7CAF-934D0337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33F33-6D00-E068-2CFB-E5E37454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B79E-9AB7-48A4-AF55-36E53DBE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10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9774-195B-ABE6-5F17-1FD0E3C0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A79A5-BB3D-B332-A0A8-950B519AE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8FAB6-C881-1298-D7E7-E996A211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B33-7B20-40E8-AF18-89FA4A1E1BD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B2A22-D67B-C7FE-DE47-7759DCDE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1B2AD-F4CF-AF14-82A1-7F153081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B79E-9AB7-48A4-AF55-36E53DBE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28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6EDE-D540-549B-CD3F-8835EBFC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A4E6C-C4D1-8557-A806-5C6F8BAAE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72134-470C-EB35-3824-432480D5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B33-7B20-40E8-AF18-89FA4A1E1BD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B9A84-120B-E050-88C8-68AEA03D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8ABD7-B12B-D558-CFC2-455F0AD7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B79E-9AB7-48A4-AF55-36E53DBE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41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A7E1-A7BA-9F36-A024-A754CDD7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848E9-CBF5-0904-C902-3C376C9F9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6132A-72BB-18B1-6BBE-3614F223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905B9-DC45-BD78-8B9D-4A95D80A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B33-7B20-40E8-AF18-89FA4A1E1BD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28804-4149-F1A2-7956-D271611E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703C3-948F-CE92-27FA-2ED60840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B79E-9AB7-48A4-AF55-36E53DBE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87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2D3AC-BCEF-F7E6-6CD1-D41F591D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B9C94-5AA3-F801-B3F5-7F2076361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E4606-8999-A274-2404-63328F803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07A48-1EC1-D8F7-DC9B-1DE92B5F7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25F2E9-17A5-0A4F-5025-3B0CE8E2F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7CDFD1-A691-0531-BF5D-0668D2DD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B33-7B20-40E8-AF18-89FA4A1E1BD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59124C-1A49-076D-269A-2A7EC2EE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766DA7-BA3A-96F4-2DAA-530BC226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B79E-9AB7-48A4-AF55-36E53DBE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6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B702-21B3-9AEA-CB1C-A2C263CF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2BE84-1D56-9D35-CC42-BFDC6100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B33-7B20-40E8-AF18-89FA4A1E1BD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66732-A65A-3B4C-A2CB-ABB0E8BE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B9608-8085-0FFD-4B57-42D63E10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B79E-9AB7-48A4-AF55-36E53DBE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3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C7F8B5-38D7-4F0E-0648-0E5C2FD4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B33-7B20-40E8-AF18-89FA4A1E1BD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C5F78-84D7-AB50-12EB-D445E54C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0C8C3-627A-6F5A-8149-A0AF8E26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B79E-9AB7-48A4-AF55-36E53DBE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05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364D-15C4-BC04-953D-9E8E011C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33E37-EE73-6594-6399-6F6769320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1D15F-35C6-9CE1-102E-CFC29691D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BB5C9-A41F-E49C-5A7A-A43ED1C9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B33-7B20-40E8-AF18-89FA4A1E1BD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C16EA-736E-8618-FE7B-BA8618195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B9E93-44EA-810B-B662-09FF4124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B79E-9AB7-48A4-AF55-36E53DBE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5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B3FA-ED9E-684A-8E2E-70B7755C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76641-11B4-01DC-EC40-B55147193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2A3AE-6102-549A-DE0A-D4133DF79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A51AA-6A2D-35EF-DB2A-FF30C9EC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B33-7B20-40E8-AF18-89FA4A1E1BD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F2B61-F27F-EB73-A045-C246D4F0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73364-5472-72CC-A5E7-4470ED88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B79E-9AB7-48A4-AF55-36E53DBE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33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33F7F0-2FD6-1C5F-34BB-3FC6EB9C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8CA9C-0DA4-3C4D-7934-269FDFCD4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0CBCB-265E-23D9-617F-5E0DE444B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7B33-7B20-40E8-AF18-89FA4A1E1BD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F56FE-4456-E425-8408-A4CCE9824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CEE0-FB81-3E91-7392-4D482A4CF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FB79E-9AB7-48A4-AF55-36E53DBE8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39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xbaebsae.jimdofree.com/cyberpunk-2077-tutorials/cp2077-hd-feet-body-textur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9B5A-A068-B406-64EC-E0B886CC7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How to Make a VTK Tattoo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E6E11-013C-A1F1-CADF-67C26E0D3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/>
              <a:t>By </a:t>
            </a:r>
            <a:r>
              <a:rPr lang="en-GB" i="1" dirty="0" err="1"/>
              <a:t>MeltingAngels</a:t>
            </a:r>
            <a:endParaRPr lang="en-GB" i="1" dirty="0"/>
          </a:p>
          <a:p>
            <a:endParaRPr lang="en-GB" dirty="0"/>
          </a:p>
          <a:p>
            <a:r>
              <a:rPr lang="en-GB" dirty="0"/>
              <a:t>Thanks to Bedellia and Edith who helped </a:t>
            </a:r>
            <a:r>
              <a:rPr lang="en-GB" i="1" dirty="0"/>
              <a:t>me </a:t>
            </a:r>
            <a:r>
              <a:rPr lang="en-GB" dirty="0"/>
              <a:t>learn.</a:t>
            </a:r>
          </a:p>
        </p:txBody>
      </p:sp>
    </p:spTree>
    <p:extLst>
      <p:ext uri="{BB962C8B-B14F-4D97-AF65-F5344CB8AC3E}">
        <p14:creationId xmlns:p14="http://schemas.microsoft.com/office/powerpoint/2010/main" val="221168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B6AA-C71C-6AE6-6911-AFD470E6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72" y="176169"/>
            <a:ext cx="10515600" cy="709176"/>
          </a:xfrm>
        </p:spPr>
        <p:txBody>
          <a:bodyPr/>
          <a:lstStyle/>
          <a:p>
            <a:r>
              <a:rPr lang="en-GB" b="1" u="sng" dirty="0"/>
              <a:t>Step 5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15AB-4052-B487-1421-B14441AA5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93" y="986725"/>
            <a:ext cx="11292280" cy="548957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Now, you want to create these folders from the Raw folder. Do not use capital letters, name them exactly as I have. Follow these paths.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raw-base-</a:t>
            </a:r>
            <a:r>
              <a:rPr lang="en-GB" dirty="0" err="1"/>
              <a:t>v_textures</a:t>
            </a:r>
            <a:r>
              <a:rPr lang="en-GB" dirty="0"/>
              <a:t>-body</a:t>
            </a:r>
          </a:p>
          <a:p>
            <a:pPr marL="0" indent="0">
              <a:buNone/>
            </a:pPr>
            <a:r>
              <a:rPr lang="en-GB" b="1" dirty="0"/>
              <a:t>(</a:t>
            </a:r>
            <a:r>
              <a:rPr lang="en-GB" i="1" dirty="0"/>
              <a:t>For body and leg/foot tattoos</a:t>
            </a:r>
            <a:r>
              <a:rPr lang="en-GB" b="1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raw-base-characters-head-player_base_heads-player_female_average-h0_000_pwa_c__basehead-textures</a:t>
            </a:r>
          </a:p>
          <a:p>
            <a:pPr marL="0" indent="0">
              <a:buNone/>
            </a:pPr>
            <a:r>
              <a:rPr lang="en-GB" b="1" dirty="0"/>
              <a:t>(</a:t>
            </a:r>
            <a:r>
              <a:rPr lang="en-GB" i="1" dirty="0"/>
              <a:t>For head and neck tattoos</a:t>
            </a:r>
            <a:r>
              <a:rPr lang="en-GB" b="1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raw-base-characters-player-femme-body-arms-textures</a:t>
            </a:r>
          </a:p>
          <a:p>
            <a:pPr marL="0" indent="0">
              <a:buNone/>
            </a:pPr>
            <a:r>
              <a:rPr lang="en-GB" b="1" dirty="0"/>
              <a:t>(</a:t>
            </a:r>
            <a:r>
              <a:rPr lang="en-GB" dirty="0"/>
              <a:t>For arm tattoos</a:t>
            </a:r>
            <a:r>
              <a:rPr lang="en-GB" b="1" dirty="0"/>
              <a:t>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The next step is easy; just go back to the raw folder. Copy the ‘base’ folder, then head over to source-archive. Paste the ‘base’ folder in there; this way the paths are identical for both the ‘raw’ and ‘archive’ folder paths.</a:t>
            </a:r>
          </a:p>
        </p:txBody>
      </p:sp>
    </p:spTree>
    <p:extLst>
      <p:ext uri="{BB962C8B-B14F-4D97-AF65-F5344CB8AC3E}">
        <p14:creationId xmlns:p14="http://schemas.microsoft.com/office/powerpoint/2010/main" val="1841026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B6AA-C71C-6AE6-6911-AFD470E6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6" y="0"/>
            <a:ext cx="10515600" cy="801455"/>
          </a:xfrm>
        </p:spPr>
        <p:txBody>
          <a:bodyPr/>
          <a:lstStyle/>
          <a:p>
            <a:r>
              <a:rPr lang="en-GB" b="1" u="sng" dirty="0"/>
              <a:t>Step 6 – What files go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15AB-4052-B487-1421-B14441AA5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6" y="801455"/>
            <a:ext cx="10515600" cy="562451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Now, you should be left with empty folders in these </a:t>
            </a:r>
            <a:r>
              <a:rPr lang="en-GB" dirty="0" err="1"/>
              <a:t>kinda</a:t>
            </a:r>
            <a:r>
              <a:rPr lang="en-GB" dirty="0"/>
              <a:t> paths: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both the ‘raw’ and ‘archive’ folder paths.</a:t>
            </a:r>
          </a:p>
          <a:p>
            <a:endParaRPr lang="en-GB" dirty="0"/>
          </a:p>
          <a:p>
            <a:r>
              <a:rPr lang="en-GB" dirty="0"/>
              <a:t>First, head to the very end of the archive folder path. Keep this open.</a:t>
            </a:r>
          </a:p>
          <a:p>
            <a:r>
              <a:rPr lang="en-GB" dirty="0"/>
              <a:t>Grab the relevant files from the Modding and Head resources: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v_overlay.xbm</a:t>
            </a:r>
            <a:r>
              <a:rPr lang="en-GB" dirty="0"/>
              <a:t> </a:t>
            </a:r>
            <a:r>
              <a:rPr lang="en-GB" b="1" dirty="0"/>
              <a:t>(</a:t>
            </a:r>
            <a:r>
              <a:rPr lang="en-GB" i="1" dirty="0"/>
              <a:t>File needed for Body/Leg Tattoos</a:t>
            </a:r>
            <a:r>
              <a:rPr lang="en-GB" b="1" dirty="0"/>
              <a:t>)</a:t>
            </a:r>
          </a:p>
          <a:p>
            <a:pPr marL="0" indent="0">
              <a:buNone/>
            </a:pPr>
            <a:r>
              <a:rPr lang="en-GB" dirty="0"/>
              <a:t>femme_arm_right_01_overlay.xbm </a:t>
            </a:r>
            <a:r>
              <a:rPr lang="en-GB" b="1" dirty="0"/>
              <a:t>(</a:t>
            </a:r>
            <a:r>
              <a:rPr lang="en-GB" i="1" dirty="0"/>
              <a:t>For Right Arm Tattoo</a:t>
            </a:r>
            <a:r>
              <a:rPr lang="en-GB" b="1" dirty="0"/>
              <a:t>)</a:t>
            </a:r>
          </a:p>
          <a:p>
            <a:pPr marL="0" indent="0">
              <a:buNone/>
            </a:pPr>
            <a:r>
              <a:rPr lang="en-GB" dirty="0"/>
              <a:t>femme_arm_left_01_overlay.xbm </a:t>
            </a:r>
            <a:r>
              <a:rPr lang="en-GB" b="1" dirty="0"/>
              <a:t>(</a:t>
            </a:r>
            <a:r>
              <a:rPr lang="en-GB" i="1" dirty="0"/>
              <a:t>For Left Arm Tattoo</a:t>
            </a:r>
            <a:r>
              <a:rPr lang="en-GB" b="1" dirty="0"/>
              <a:t>)</a:t>
            </a:r>
          </a:p>
          <a:p>
            <a:pPr marL="0" indent="0">
              <a:buNone/>
            </a:pPr>
            <a:r>
              <a:rPr lang="en-GB" dirty="0"/>
              <a:t>h0_001_pwa_c__basehead_overlay.xbm </a:t>
            </a:r>
            <a:r>
              <a:rPr lang="en-GB" b="1" dirty="0"/>
              <a:t>(</a:t>
            </a:r>
            <a:r>
              <a:rPr lang="en-GB" i="1" dirty="0"/>
              <a:t>For Head/Neck Tattoos</a:t>
            </a:r>
            <a:r>
              <a:rPr lang="en-GB" b="1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F5F6F-9A08-C2E6-3F26-F1FA8C3E6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15" t="5324" r="61950" b="91560"/>
          <a:stretch/>
        </p:blipFill>
        <p:spPr>
          <a:xfrm>
            <a:off x="427140" y="1448133"/>
            <a:ext cx="9362114" cy="6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52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B6AA-C71C-6AE6-6911-AFD470E6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6" y="0"/>
            <a:ext cx="10515600" cy="801455"/>
          </a:xfrm>
        </p:spPr>
        <p:txBody>
          <a:bodyPr/>
          <a:lstStyle/>
          <a:p>
            <a:r>
              <a:rPr lang="en-GB" b="1" u="sng" dirty="0"/>
              <a:t>Step 6 Continued – What files go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15AB-4052-B487-1421-B14441AA5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6" y="801455"/>
            <a:ext cx="10515600" cy="5624512"/>
          </a:xfrm>
        </p:spPr>
        <p:txBody>
          <a:bodyPr>
            <a:normAutofit/>
          </a:bodyPr>
          <a:lstStyle/>
          <a:p>
            <a:r>
              <a:rPr lang="en-GB" dirty="0"/>
              <a:t>You want to put those .</a:t>
            </a:r>
            <a:r>
              <a:rPr lang="en-GB" dirty="0" err="1"/>
              <a:t>xbm</a:t>
            </a:r>
            <a:r>
              <a:rPr lang="en-GB" dirty="0"/>
              <a:t> files in the end of the ‘archive’ folder path.</a:t>
            </a:r>
          </a:p>
          <a:p>
            <a:r>
              <a:rPr lang="en-GB" dirty="0"/>
              <a:t>For example, for the head tattoo, you’d put the h0_001_pwa_c__basehead_overlay.xbm file in this folder, at the end of this file path: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Then you </a:t>
            </a:r>
            <a:r>
              <a:rPr lang="en-GB" dirty="0" err="1"/>
              <a:t>wanna</a:t>
            </a:r>
            <a:r>
              <a:rPr lang="en-GB" dirty="0"/>
              <a:t> go back to the ‘raw’ folder path. You want to put your </a:t>
            </a:r>
            <a:r>
              <a:rPr lang="en-GB" dirty="0" err="1"/>
              <a:t>png</a:t>
            </a:r>
            <a:r>
              <a:rPr lang="en-GB" dirty="0"/>
              <a:t> file at the end of that file path. For example, you’d put your head/neck tattoo </a:t>
            </a:r>
            <a:r>
              <a:rPr lang="en-GB" dirty="0" err="1"/>
              <a:t>png</a:t>
            </a:r>
            <a:r>
              <a:rPr lang="en-GB" dirty="0"/>
              <a:t> here: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BEA84-E40D-C8B5-9D1D-F490F6768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5" t="4893" r="36835" b="86177"/>
          <a:stretch/>
        </p:blipFill>
        <p:spPr>
          <a:xfrm>
            <a:off x="213920" y="2920944"/>
            <a:ext cx="10620462" cy="1016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967D50-812E-1AE0-8673-4F2C150A8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35" t="4648" r="37729" b="76628"/>
          <a:stretch/>
        </p:blipFill>
        <p:spPr>
          <a:xfrm>
            <a:off x="493552" y="5226340"/>
            <a:ext cx="7140430" cy="14707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F21819-0F3B-4DBF-E325-8E073D0CE158}"/>
              </a:ext>
            </a:extLst>
          </p:cNvPr>
          <p:cNvSpPr/>
          <p:nvPr/>
        </p:nvSpPr>
        <p:spPr>
          <a:xfrm>
            <a:off x="545284" y="5553512"/>
            <a:ext cx="763399" cy="10161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1DBA55-BADF-16CC-DCD7-A3CA31535495}"/>
              </a:ext>
            </a:extLst>
          </p:cNvPr>
          <p:cNvCxnSpPr/>
          <p:nvPr/>
        </p:nvCxnSpPr>
        <p:spPr>
          <a:xfrm flipH="1">
            <a:off x="1442906" y="5998128"/>
            <a:ext cx="1350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8E5006-4922-2250-5F7F-883CA5F7858F}"/>
              </a:ext>
            </a:extLst>
          </p:cNvPr>
          <p:cNvSpPr txBox="1"/>
          <p:nvPr/>
        </p:nvSpPr>
        <p:spPr>
          <a:xfrm>
            <a:off x="2877424" y="5780015"/>
            <a:ext cx="225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</a:t>
            </a:r>
            <a:r>
              <a:rPr lang="en-GB" dirty="0" err="1"/>
              <a:t>png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894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491A-E95F-8808-4962-6F8AD835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7 – Renaming PNGs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5454-60B6-E97A-9323-D82C74E4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15487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Now that the .</a:t>
            </a:r>
            <a:r>
              <a:rPr lang="en-GB" dirty="0" err="1"/>
              <a:t>xbm</a:t>
            </a:r>
            <a:r>
              <a:rPr lang="en-GB" dirty="0"/>
              <a:t> file or files are in the end of their respective ‘archive’ file paths, and the </a:t>
            </a:r>
            <a:r>
              <a:rPr lang="en-GB" dirty="0" err="1"/>
              <a:t>png</a:t>
            </a:r>
            <a:r>
              <a:rPr lang="en-GB" dirty="0"/>
              <a:t> files are at the end of their respective ‘raw’ file paths, you want to go to the .</a:t>
            </a:r>
            <a:r>
              <a:rPr lang="en-GB" dirty="0" err="1"/>
              <a:t>xbm</a:t>
            </a:r>
            <a:r>
              <a:rPr lang="en-GB" dirty="0"/>
              <a:t> file.</a:t>
            </a:r>
          </a:p>
          <a:p>
            <a:endParaRPr lang="en-GB" dirty="0"/>
          </a:p>
          <a:p>
            <a:r>
              <a:rPr lang="en-GB" dirty="0"/>
              <a:t>Click ‘rename’ and copy that name. It won’t copy the .</a:t>
            </a:r>
            <a:r>
              <a:rPr lang="en-GB" dirty="0" err="1"/>
              <a:t>xbm</a:t>
            </a:r>
            <a:r>
              <a:rPr lang="en-GB" dirty="0"/>
              <a:t> bit as that’s the file type; this is correct. DO NOT DELETE OR RENAME THE XBM FILE; YOU JUST WANT THE FILE NAME.</a:t>
            </a:r>
          </a:p>
          <a:p>
            <a:endParaRPr lang="en-GB" dirty="0"/>
          </a:p>
          <a:p>
            <a:r>
              <a:rPr lang="en-GB" dirty="0"/>
              <a:t>Go to your </a:t>
            </a:r>
            <a:r>
              <a:rPr lang="en-GB" dirty="0" err="1"/>
              <a:t>png</a:t>
            </a:r>
            <a:r>
              <a:rPr lang="en-GB" dirty="0"/>
              <a:t> in the raw folders now. Click rename, and paste the name you grabbed from the .</a:t>
            </a:r>
            <a:r>
              <a:rPr lang="en-GB" dirty="0" err="1"/>
              <a:t>xbm</a:t>
            </a:r>
            <a:r>
              <a:rPr lang="en-GB" dirty="0"/>
              <a:t> file. THEN PRESS ENTER. YOU </a:t>
            </a:r>
            <a:r>
              <a:rPr lang="en-GB" u="sng" dirty="0"/>
              <a:t>WANT </a:t>
            </a:r>
            <a:r>
              <a:rPr lang="en-GB" dirty="0"/>
              <a:t>TO RENAME THE PNGS.</a:t>
            </a:r>
          </a:p>
        </p:txBody>
      </p:sp>
    </p:spTree>
    <p:extLst>
      <p:ext uri="{BB962C8B-B14F-4D97-AF65-F5344CB8AC3E}">
        <p14:creationId xmlns:p14="http://schemas.microsoft.com/office/powerpoint/2010/main" val="41291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491A-E95F-8808-4962-6F8AD835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8 – </a:t>
            </a:r>
            <a:r>
              <a:rPr lang="en-GB" b="1" u="sng" dirty="0" err="1"/>
              <a:t>Wolvenkit</a:t>
            </a:r>
            <a:endParaRPr lang="en-GB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5454-60B6-E97A-9323-D82C74E4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1548788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When all that is said and done, head back over to your </a:t>
            </a:r>
            <a:r>
              <a:rPr lang="en-GB" dirty="0" err="1"/>
              <a:t>Wolvenkit</a:t>
            </a:r>
            <a:r>
              <a:rPr lang="en-GB" dirty="0"/>
              <a:t> project. It should look something like this (this is one of my tattoos, for example):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51F6E-5471-8A66-ABF7-67050C592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36" y="2330887"/>
            <a:ext cx="7902429" cy="444511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19DA85-4ED7-A87C-5E95-D628265D4BCF}"/>
              </a:ext>
            </a:extLst>
          </p:cNvPr>
          <p:cNvCxnSpPr/>
          <p:nvPr/>
        </p:nvCxnSpPr>
        <p:spPr>
          <a:xfrm flipH="1" flipV="1">
            <a:off x="4320330" y="4085439"/>
            <a:ext cx="2021747" cy="1929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D48DA95-A0E4-D8ED-EF2F-975940443DBB}"/>
              </a:ext>
            </a:extLst>
          </p:cNvPr>
          <p:cNvSpPr txBox="1"/>
          <p:nvPr/>
        </p:nvSpPr>
        <p:spPr>
          <a:xfrm>
            <a:off x="6325299" y="3955219"/>
            <a:ext cx="328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File structure should look similar to this!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02A9-CE00-0055-234F-881FA1B63701}"/>
              </a:ext>
            </a:extLst>
          </p:cNvPr>
          <p:cNvSpPr txBox="1"/>
          <p:nvPr/>
        </p:nvSpPr>
        <p:spPr>
          <a:xfrm>
            <a:off x="503338" y="4160939"/>
            <a:ext cx="24999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 sure your log is visible. If it isn’t, click on the ‘View’ tab at the top of </a:t>
            </a:r>
            <a:r>
              <a:rPr lang="en-GB" sz="2000" dirty="0" err="1"/>
              <a:t>Wolvenkit</a:t>
            </a:r>
            <a:r>
              <a:rPr lang="en-GB" sz="2000" dirty="0"/>
              <a:t>, and select ‘Log’.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82193F-F08C-3BBA-333A-40145D7B8BBC}"/>
              </a:ext>
            </a:extLst>
          </p:cNvPr>
          <p:cNvCxnSpPr/>
          <p:nvPr/>
        </p:nvCxnSpPr>
        <p:spPr>
          <a:xfrm>
            <a:off x="2281806" y="5553512"/>
            <a:ext cx="2994869" cy="8305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305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491A-E95F-8808-4962-6F8AD835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9 - Importing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5454-60B6-E97A-9323-D82C74E4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1548788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Now, head over to the ‘Tool’ tab at the top in </a:t>
            </a:r>
            <a:r>
              <a:rPr lang="en-GB" dirty="0" err="1"/>
              <a:t>Wolvenkit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Click ‘Import’, and a window like this should come up: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FE273-754D-85B7-2262-A20A2861D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45" t="11253" r="13784" b="52307"/>
          <a:stretch/>
        </p:blipFill>
        <p:spPr>
          <a:xfrm>
            <a:off x="721453" y="3147275"/>
            <a:ext cx="7155809" cy="2355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41E92A-AB7E-F869-C2D9-88B117049671}"/>
              </a:ext>
            </a:extLst>
          </p:cNvPr>
          <p:cNvSpPr txBox="1"/>
          <p:nvPr/>
        </p:nvSpPr>
        <p:spPr>
          <a:xfrm>
            <a:off x="8120543" y="3429000"/>
            <a:ext cx="378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Keep these boxes ticked.</a:t>
            </a:r>
          </a:p>
          <a:p>
            <a:endParaRPr lang="en-GB" sz="2400" dirty="0"/>
          </a:p>
          <a:p>
            <a:r>
              <a:rPr lang="en-GB" sz="2400" dirty="0"/>
              <a:t>Click the </a:t>
            </a:r>
            <a:r>
              <a:rPr lang="en-GB" sz="2400" dirty="0" err="1"/>
              <a:t>png</a:t>
            </a:r>
            <a:r>
              <a:rPr lang="en-GB" sz="2400" dirty="0"/>
              <a:t> and choose ‘Import Selected’ if it’s just the one tattoo, or ‘Import All’ if you are doing…both arms, for example; like you see here.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020767-EA8E-502B-4121-E39CB4B9F781}"/>
              </a:ext>
            </a:extLst>
          </p:cNvPr>
          <p:cNvCxnSpPr/>
          <p:nvPr/>
        </p:nvCxnSpPr>
        <p:spPr>
          <a:xfrm flipH="1">
            <a:off x="7323589" y="3800213"/>
            <a:ext cx="1073791" cy="3858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033D3A-7089-7D56-F2CC-CA5543A806E3}"/>
              </a:ext>
            </a:extLst>
          </p:cNvPr>
          <p:cNvCxnSpPr/>
          <p:nvPr/>
        </p:nvCxnSpPr>
        <p:spPr>
          <a:xfrm flipH="1" flipV="1">
            <a:off x="1442906" y="3540154"/>
            <a:ext cx="6677637" cy="2359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830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B6AA-C71C-6AE6-6911-AFD470E6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10 – Processing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15AB-4052-B487-1421-B14441AA5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your log, once your </a:t>
            </a:r>
            <a:r>
              <a:rPr lang="en-GB" dirty="0" err="1"/>
              <a:t>pngs</a:t>
            </a:r>
            <a:r>
              <a:rPr lang="en-GB" dirty="0"/>
              <a:t> have processed, you should see a message like this: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Once this happens, you can safely close the ‘Import’ window.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1163F-CE46-4400-DC8F-1A8B202A1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6" t="74618"/>
          <a:stretch/>
        </p:blipFill>
        <p:spPr>
          <a:xfrm>
            <a:off x="947954" y="2684476"/>
            <a:ext cx="10515600" cy="20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09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B6AA-C71C-6AE6-6911-AFD470E6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11 -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15AB-4052-B487-1421-B14441AA5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Great, your </a:t>
            </a:r>
            <a:r>
              <a:rPr lang="en-GB" dirty="0" err="1"/>
              <a:t>pngs</a:t>
            </a:r>
            <a:r>
              <a:rPr lang="en-GB" dirty="0"/>
              <a:t> are all available. You may be wondering what the .</a:t>
            </a:r>
            <a:r>
              <a:rPr lang="en-GB" dirty="0" err="1"/>
              <a:t>xbm</a:t>
            </a:r>
            <a:r>
              <a:rPr lang="en-GB" dirty="0"/>
              <a:t> files are for. Those are the actual VTK texture files; without those in the ‘archive’ folders, the </a:t>
            </a:r>
            <a:r>
              <a:rPr lang="en-GB" dirty="0" err="1"/>
              <a:t>pngs</a:t>
            </a:r>
            <a:r>
              <a:rPr lang="en-GB" dirty="0"/>
              <a:t> will not show up right, if at all.</a:t>
            </a:r>
          </a:p>
          <a:p>
            <a:endParaRPr lang="en-GB" dirty="0"/>
          </a:p>
          <a:p>
            <a:r>
              <a:rPr lang="en-GB" dirty="0"/>
              <a:t>Right, you want to go over to the ‘Build’ tab at the top and click ‘Install’. This is personally what I use.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8995B-01FB-91B6-4540-25884A73E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6" t="74373"/>
          <a:stretch/>
        </p:blipFill>
        <p:spPr>
          <a:xfrm>
            <a:off x="545283" y="4688426"/>
            <a:ext cx="8928683" cy="1757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EDE9DC-79B3-AACD-CF43-C7113B52971D}"/>
              </a:ext>
            </a:extLst>
          </p:cNvPr>
          <p:cNvSpPr txBox="1"/>
          <p:nvPr/>
        </p:nvSpPr>
        <p:spPr>
          <a:xfrm>
            <a:off x="9613783" y="4848837"/>
            <a:ext cx="2231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After a moment, this message should pop up.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1BEC10-8BCB-01BD-4C0B-6229332EFF90}"/>
              </a:ext>
            </a:extLst>
          </p:cNvPr>
          <p:cNvCxnSpPr/>
          <p:nvPr/>
        </p:nvCxnSpPr>
        <p:spPr>
          <a:xfrm flipH="1">
            <a:off x="8637514" y="5463028"/>
            <a:ext cx="1082180" cy="4278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926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B6AA-C71C-6AE6-6911-AFD470E6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12 – Checking In-Game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15AB-4052-B487-1421-B14441AA5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You can now safely close </a:t>
            </a:r>
            <a:r>
              <a:rPr lang="en-GB" dirty="0" err="1"/>
              <a:t>Wolvenkit</a:t>
            </a:r>
            <a:r>
              <a:rPr lang="en-GB" dirty="0"/>
              <a:t>.</a:t>
            </a:r>
          </a:p>
          <a:p>
            <a:r>
              <a:rPr lang="en-GB" dirty="0"/>
              <a:t>Launch your game, and your tattoos should be visible right from the character creator.</a:t>
            </a:r>
          </a:p>
          <a:p>
            <a:r>
              <a:rPr lang="en-GB" dirty="0"/>
              <a:t>If your arms are flipped the wrong way, you will need to uninstall your mod, and go back to your files in your drawing/editing software; then flip those designs horizontally. </a:t>
            </a:r>
          </a:p>
          <a:p>
            <a:r>
              <a:rPr lang="en-GB" dirty="0"/>
              <a:t>After, you will need to pop those where the original </a:t>
            </a:r>
            <a:r>
              <a:rPr lang="en-GB" dirty="0" err="1"/>
              <a:t>pngs</a:t>
            </a:r>
            <a:r>
              <a:rPr lang="en-GB" dirty="0"/>
              <a:t> got put.</a:t>
            </a:r>
          </a:p>
          <a:p>
            <a:r>
              <a:rPr lang="en-GB" dirty="0"/>
              <a:t>Then you will need to grab the name of the original </a:t>
            </a:r>
            <a:r>
              <a:rPr lang="en-GB" dirty="0" err="1"/>
              <a:t>png</a:t>
            </a:r>
            <a:r>
              <a:rPr lang="en-GB" dirty="0"/>
              <a:t>, named the same as the .</a:t>
            </a:r>
            <a:r>
              <a:rPr lang="en-GB" dirty="0" err="1"/>
              <a:t>xbm</a:t>
            </a:r>
            <a:r>
              <a:rPr lang="en-GB" dirty="0"/>
              <a:t> file, and then delete that original </a:t>
            </a:r>
            <a:r>
              <a:rPr lang="en-GB" dirty="0" err="1"/>
              <a:t>png</a:t>
            </a:r>
            <a:r>
              <a:rPr lang="en-GB" dirty="0"/>
              <a:t>. Give the .</a:t>
            </a:r>
            <a:r>
              <a:rPr lang="en-GB" dirty="0" err="1"/>
              <a:t>xbm</a:t>
            </a:r>
            <a:r>
              <a:rPr lang="en-GB" dirty="0"/>
              <a:t> name to the new </a:t>
            </a:r>
            <a:r>
              <a:rPr lang="en-GB" dirty="0" err="1"/>
              <a:t>png</a:t>
            </a:r>
            <a:r>
              <a:rPr lang="en-GB" dirty="0"/>
              <a:t>. You will then need to go through the import and installation process again.</a:t>
            </a:r>
          </a:p>
        </p:txBody>
      </p:sp>
    </p:spTree>
    <p:extLst>
      <p:ext uri="{BB962C8B-B14F-4D97-AF65-F5344CB8AC3E}">
        <p14:creationId xmlns:p14="http://schemas.microsoft.com/office/powerpoint/2010/main" val="2912603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47F41F-941D-7E16-940A-DF06592F3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2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726C-9A4C-4B66-B0FC-C8C2C62BD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What you need!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F44B6-13C0-9583-5B00-E08F4EB71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need a drawing or editing software to draw/design your tattoos; I personally use Procreate on my iPad.</a:t>
            </a:r>
          </a:p>
          <a:p>
            <a:r>
              <a:rPr lang="en-GB" dirty="0" err="1"/>
              <a:t>Wolvenkit</a:t>
            </a:r>
            <a:r>
              <a:rPr lang="en-GB" dirty="0"/>
              <a:t>- this is what I use.</a:t>
            </a:r>
          </a:p>
          <a:p>
            <a:pPr marL="0" indent="0">
              <a:buNone/>
            </a:pPr>
            <a:r>
              <a:rPr lang="en-GB" b="1" dirty="0"/>
              <a:t>(</a:t>
            </a:r>
            <a:r>
              <a:rPr lang="en-GB" i="1" dirty="0"/>
              <a:t>You should be able to find a guide on how to install</a:t>
            </a:r>
            <a:r>
              <a:rPr lang="en-GB" b="1" dirty="0"/>
              <a:t>)</a:t>
            </a:r>
          </a:p>
          <a:p>
            <a:r>
              <a:rPr lang="en-GB" dirty="0"/>
              <a:t>VTK resources</a:t>
            </a:r>
          </a:p>
          <a:p>
            <a:pPr marL="0" indent="0">
              <a:buNone/>
            </a:pPr>
            <a:r>
              <a:rPr lang="en-GB" b="1" dirty="0"/>
              <a:t>(</a:t>
            </a:r>
            <a:r>
              <a:rPr lang="en-GB" i="1" dirty="0"/>
              <a:t>Don’t worry, we’ll go over that</a:t>
            </a:r>
            <a:r>
              <a:rPr lang="en-GB" b="1" dirty="0"/>
              <a:t>)</a:t>
            </a:r>
          </a:p>
          <a:p>
            <a:r>
              <a:rPr lang="en-GB" dirty="0"/>
              <a:t>Legitimate copy of Cyberpunk 2077.</a:t>
            </a:r>
          </a:p>
        </p:txBody>
      </p:sp>
    </p:spTree>
    <p:extLst>
      <p:ext uri="{BB962C8B-B14F-4D97-AF65-F5344CB8AC3E}">
        <p14:creationId xmlns:p14="http://schemas.microsoft.com/office/powerpoint/2010/main" val="11917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B5A8BA7-0E4A-F33F-819F-E72DB734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1"/>
            <a:ext cx="12192000" cy="683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4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9B5A-A068-B406-64EC-E0B886CC7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How to Make a VTK Tattoo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E6E11-013C-A1F1-CADF-67C26E0D3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/>
              <a:t>That’s all you should need to know.</a:t>
            </a:r>
          </a:p>
          <a:p>
            <a:r>
              <a:rPr lang="en-GB" i="1" dirty="0"/>
              <a:t>If you have issues finding the textures to draw on, feel free to send me a message.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41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0D37-9EB1-E48F-57C9-7D7DC6C2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1 -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D6EED-FF91-D976-DE9D-12E13CBB2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First off, you’re gonna need to head over to the VTK page, and grab the Modding Resources + Head Resources from the Miscellaneous Files.</a:t>
            </a:r>
          </a:p>
          <a:p>
            <a:pPr marL="0" indent="0">
              <a:buNone/>
            </a:pPr>
            <a:r>
              <a:rPr lang="en-GB" dirty="0"/>
              <a:t>(I recommend saving these to a proper folder for easy access)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On the VTK page is a link, which directs you to where you can get the overlays you need:</a:t>
            </a:r>
          </a:p>
          <a:p>
            <a:pPr marL="0" indent="0">
              <a:buNone/>
            </a:pPr>
            <a:r>
              <a:rPr lang="en-GB" i="1" dirty="0">
                <a:hlinkClick r:id="rId2"/>
              </a:rPr>
              <a:t>https://xbaebsae.jimdofree.com/cyberpunk-2077-tutorials/cp2077-hd-feet-body-textures</a:t>
            </a: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r>
              <a:rPr lang="en-GB" dirty="0"/>
              <a:t>The head overlay isn’t as easy to grab, if you can’t find it let me know, and I will gladly send it over to you.</a:t>
            </a:r>
          </a:p>
        </p:txBody>
      </p:sp>
    </p:spTree>
    <p:extLst>
      <p:ext uri="{BB962C8B-B14F-4D97-AF65-F5344CB8AC3E}">
        <p14:creationId xmlns:p14="http://schemas.microsoft.com/office/powerpoint/2010/main" val="358048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AED4-B888-71F2-DB95-296E4F92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The Overlays: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360384-E5BA-AEE0-A3DE-FDE2213EA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4" y="1774068"/>
            <a:ext cx="4718807" cy="47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D9037C7-F857-D902-333D-9DBC16F7F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50" y="234892"/>
            <a:ext cx="3305262" cy="3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56A289-E43D-7E4F-AB47-7E642D40B80D}"/>
              </a:ext>
            </a:extLst>
          </p:cNvPr>
          <p:cNvSpPr txBox="1"/>
          <p:nvPr/>
        </p:nvSpPr>
        <p:spPr>
          <a:xfrm>
            <a:off x="7415168" y="2061423"/>
            <a:ext cx="115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Left Arm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F186A1F-276E-7FC4-6D5A-37681CCE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849" y="3603071"/>
            <a:ext cx="3138182" cy="31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AFC717-817B-7CA9-41F5-E22F6F2DED93}"/>
              </a:ext>
            </a:extLst>
          </p:cNvPr>
          <p:cNvSpPr txBox="1"/>
          <p:nvPr/>
        </p:nvSpPr>
        <p:spPr>
          <a:xfrm>
            <a:off x="7601124" y="5211946"/>
            <a:ext cx="115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Right Arm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10C69-D528-CD9D-42CB-ECFF10B498F6}"/>
              </a:ext>
            </a:extLst>
          </p:cNvPr>
          <p:cNvSpPr txBox="1"/>
          <p:nvPr/>
        </p:nvSpPr>
        <p:spPr>
          <a:xfrm>
            <a:off x="4741876" y="3764139"/>
            <a:ext cx="135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Body + Legs</a:t>
            </a:r>
          </a:p>
        </p:txBody>
      </p:sp>
    </p:spTree>
    <p:extLst>
      <p:ext uri="{BB962C8B-B14F-4D97-AF65-F5344CB8AC3E}">
        <p14:creationId xmlns:p14="http://schemas.microsoft.com/office/powerpoint/2010/main" val="42097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A97B-91D6-D2D0-0411-64EE2659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2 -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167AA-3D90-69E1-2DC0-19FECE9EE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Now, I use Procreate on my iPad to draw my designs; what you use is entirely up to you- you just need to follow these steps.</a:t>
            </a:r>
          </a:p>
          <a:p>
            <a:endParaRPr lang="en-GB" dirty="0"/>
          </a:p>
          <a:p>
            <a:r>
              <a:rPr lang="en-GB" dirty="0"/>
              <a:t>You’re gonna want to import the body textures into your drawing or editing software. They should be at 4096x4096.</a:t>
            </a:r>
          </a:p>
          <a:p>
            <a:endParaRPr lang="en-GB" dirty="0"/>
          </a:p>
          <a:p>
            <a:r>
              <a:rPr lang="en-GB" dirty="0"/>
              <a:t>Make the textures semi transparent, then make a new layer on top of the textures- that is what you draw on.</a:t>
            </a:r>
          </a:p>
        </p:txBody>
      </p:sp>
    </p:spTree>
    <p:extLst>
      <p:ext uri="{BB962C8B-B14F-4D97-AF65-F5344CB8AC3E}">
        <p14:creationId xmlns:p14="http://schemas.microsoft.com/office/powerpoint/2010/main" val="186552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2EC6-9577-5A72-A3E1-CBE48419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3 - Exporting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B718-4D7D-6DF8-FB94-E88E35A58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Once you’re done designing, I recommend lowering the opacity of your tattoos to around 85%- solid black does not look good in-game.</a:t>
            </a:r>
          </a:p>
          <a:p>
            <a:endParaRPr lang="en-GB" dirty="0"/>
          </a:p>
          <a:p>
            <a:r>
              <a:rPr lang="en-GB" dirty="0"/>
              <a:t>For the arm tattoos, you may need to flip them before popping them into the </a:t>
            </a:r>
            <a:r>
              <a:rPr lang="en-GB" dirty="0" err="1"/>
              <a:t>wkit</a:t>
            </a:r>
            <a:r>
              <a:rPr lang="en-GB" dirty="0"/>
              <a:t> project; I did with my right arm tattoos. However it’s been a while since I started a VTK tattoo from scratch, so cannot honestly remember- but don’t worry.</a:t>
            </a:r>
          </a:p>
          <a:p>
            <a:endParaRPr lang="en-GB" dirty="0"/>
          </a:p>
          <a:p>
            <a:r>
              <a:rPr lang="en-GB" dirty="0"/>
              <a:t>Make sure you hide the textures and background of your canvas; you just want to export your design as a </a:t>
            </a:r>
            <a:r>
              <a:rPr lang="en-GB" dirty="0" err="1"/>
              <a:t>png</a:t>
            </a:r>
            <a:r>
              <a:rPr lang="en-GB" dirty="0"/>
              <a:t>. This is what works in </a:t>
            </a:r>
            <a:r>
              <a:rPr lang="en-GB" dirty="0" err="1"/>
              <a:t>WolvenKit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052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491A-E95F-8808-4962-6F8AD835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4 –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5454-60B6-E97A-9323-D82C74E4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Now, here’s where things get a little bit more complicated. But don’t worry, it’s easy to grasp; just a </a:t>
            </a:r>
            <a:r>
              <a:rPr lang="en-GB" dirty="0" err="1"/>
              <a:t>kinda</a:t>
            </a:r>
            <a:r>
              <a:rPr lang="en-GB" dirty="0"/>
              <a:t> tedious process at times! It is worth it though.</a:t>
            </a:r>
          </a:p>
          <a:p>
            <a:endParaRPr lang="en-GB" dirty="0"/>
          </a:p>
          <a:p>
            <a:r>
              <a:rPr lang="en-GB" dirty="0"/>
              <a:t>You want to open up </a:t>
            </a:r>
            <a:r>
              <a:rPr lang="en-GB" dirty="0" err="1"/>
              <a:t>Wolvenkit</a:t>
            </a:r>
            <a:r>
              <a:rPr lang="en-GB" dirty="0"/>
              <a:t> and start a new project. Name it something like 00_first_tattoo. </a:t>
            </a:r>
            <a:r>
              <a:rPr lang="en-GB" u="sng" dirty="0"/>
              <a:t>Keep this project open for now, do not close it.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(</a:t>
            </a:r>
            <a:r>
              <a:rPr lang="en-GB" i="1" dirty="0" err="1"/>
              <a:t>Wolvenkit</a:t>
            </a:r>
            <a:r>
              <a:rPr lang="en-GB" i="1" dirty="0"/>
              <a:t> doesn’t like capital letters, and the 00_ at the start ensures it will install at the right place in your load order</a:t>
            </a:r>
            <a:r>
              <a:rPr lang="en-GB" b="1" dirty="0"/>
              <a:t>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I recommend creating a dedicated folder for your tattoo mods, so your projects and such are easy to access.</a:t>
            </a:r>
          </a:p>
        </p:txBody>
      </p:sp>
    </p:spTree>
    <p:extLst>
      <p:ext uri="{BB962C8B-B14F-4D97-AF65-F5344CB8AC3E}">
        <p14:creationId xmlns:p14="http://schemas.microsoft.com/office/powerpoint/2010/main" val="427678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491A-E95F-8808-4962-6F8AD835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5 – Folders and Pathing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5454-60B6-E97A-9323-D82C74E4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1548788"/>
            <a:ext cx="10515600" cy="4351338"/>
          </a:xfrm>
        </p:spPr>
        <p:txBody>
          <a:bodyPr/>
          <a:lstStyle/>
          <a:p>
            <a:r>
              <a:rPr lang="en-GB" dirty="0"/>
              <a:t>Alright, you should start with something like this: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7A4C5-ACC8-8221-B79A-39F35254A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91" y="2150727"/>
            <a:ext cx="8070209" cy="453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8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B6AA-C71C-6AE6-6911-AFD470E6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5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15AB-4052-B487-1421-B14441AA5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want to go over to the raw folder, right click, and select ‘Open in File Explorer’.</a:t>
            </a:r>
          </a:p>
          <a:p>
            <a:endParaRPr lang="en-GB" dirty="0"/>
          </a:p>
          <a:p>
            <a:r>
              <a:rPr lang="en-GB" dirty="0"/>
              <a:t>This will open up the folders on your PC, outside of </a:t>
            </a:r>
            <a:r>
              <a:rPr lang="en-GB" dirty="0" err="1"/>
              <a:t>Wolvenkit</a:t>
            </a:r>
            <a:r>
              <a:rPr lang="en-GB" dirty="0"/>
              <a:t>, and looks like this to begin with: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D65D0-5EA3-4075-AA62-3B340B244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2" t="5324" r="36422" b="80795"/>
          <a:stretch/>
        </p:blipFill>
        <p:spPr>
          <a:xfrm>
            <a:off x="1275126" y="4475731"/>
            <a:ext cx="9824501" cy="14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3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1500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How to Make a VTK Tattoo</vt:lpstr>
      <vt:lpstr>What you need!</vt:lpstr>
      <vt:lpstr>Step 1 - Resources</vt:lpstr>
      <vt:lpstr>The Overlays:</vt:lpstr>
      <vt:lpstr>Step 2 - Design</vt:lpstr>
      <vt:lpstr>Step 3 - Exporting</vt:lpstr>
      <vt:lpstr>Step 4 – Project</vt:lpstr>
      <vt:lpstr>Step 5 – Folders and Pathing</vt:lpstr>
      <vt:lpstr>Step 5 Continued</vt:lpstr>
      <vt:lpstr>Step 5 Continued</vt:lpstr>
      <vt:lpstr>Step 6 – What files go where?</vt:lpstr>
      <vt:lpstr>Step 6 Continued – What files go where?</vt:lpstr>
      <vt:lpstr>Step 7 – Renaming PNGs</vt:lpstr>
      <vt:lpstr>Step 8 – Wolvenkit</vt:lpstr>
      <vt:lpstr>Step 9 - Importing</vt:lpstr>
      <vt:lpstr>Step 10 – Processing Files</vt:lpstr>
      <vt:lpstr>Step 11 - Installation</vt:lpstr>
      <vt:lpstr>Step 12 – Checking In-Game</vt:lpstr>
      <vt:lpstr>PowerPoint Presentation</vt:lpstr>
      <vt:lpstr>PowerPoint Presentation</vt:lpstr>
      <vt:lpstr>How to Make a VTK Tattoo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VTK Tattoo</dc:title>
  <dc:creator>Annabelle Gatehouse</dc:creator>
  <cp:lastModifiedBy>Annabelle Gatehouse</cp:lastModifiedBy>
  <cp:revision>3</cp:revision>
  <dcterms:created xsi:type="dcterms:W3CDTF">2023-06-12T17:12:26Z</dcterms:created>
  <dcterms:modified xsi:type="dcterms:W3CDTF">2023-06-29T01:28:00Z</dcterms:modified>
</cp:coreProperties>
</file>