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56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2" userDrawn="1">
          <p15:clr>
            <a:srgbClr val="A4A3A4"/>
          </p15:clr>
        </p15:guide>
        <p15:guide id="2" pos="33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00FF99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1122" y="882"/>
      </p:cViewPr>
      <p:guideLst>
        <p:guide orient="horz" pos="672"/>
        <p:guide pos="3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12504-E80B-9686-AA5E-BA9F9EBF9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AA5A38-2D58-E6E6-FF8B-CE3D6FB56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ED32D1-04A0-DCFF-AFBE-62C9718F0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2074-6D20-4806-9909-7D9EC1101CD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7D738-6EB4-1680-98E2-8EAB48789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3116E-362D-9076-64F0-B4E62B0D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E7C4-980E-43E0-9DB2-1B51D2CE9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17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32552-5F2C-5BFA-F255-3E64F0211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FECE95-1D88-6B2D-D004-15D74BA473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CE780-7D42-E9E0-4657-BFA09C86E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2074-6D20-4806-9909-7D9EC1101CD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FB2ED-CD62-E687-385B-5CF040CF7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1586E-41B5-4FB5-EAD6-77C6C394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E7C4-980E-43E0-9DB2-1B51D2CE9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189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66C645-8267-4ACC-84FD-5BB7981604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D279B3-F6C1-4AD5-C637-CDD88FE5CB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8024A-9925-E81A-733F-1EFDB48F7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2074-6D20-4806-9909-7D9EC1101CD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5B0E5-711B-2919-46FC-F9232DB9F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0266-4B21-BA21-011C-36AE3EA3F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E7C4-980E-43E0-9DB2-1B51D2CE9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9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1BD2F-4D28-14C3-92B0-AB8158EF5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ACC4E-A059-5168-DC8F-17E34137E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18730-FF64-BEBC-02EB-D77D3222D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2074-6D20-4806-9909-7D9EC1101CD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1ECFB-1013-C3A5-263B-D70152EEC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364AE-9813-B932-1834-938933E8E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E7C4-980E-43E0-9DB2-1B51D2CE9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154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7B11B-1FB7-30C8-751D-2F14E39BB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1A6BE4-8C6F-5ED8-8DB4-DA1614C9C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CC67E-6555-7578-876E-BFE2DC678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2074-6D20-4806-9909-7D9EC1101CD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DA0A9-728C-D297-3E8B-3397CD5E0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19664-07A7-4ACD-2A14-B390BB83F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E7C4-980E-43E0-9DB2-1B51D2CE9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037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BA21C-B8C0-4AA9-F8FF-517595053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C395E-7297-8882-A4AA-E29908ED99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3CCDD3-200E-9078-4C61-0FD0F31140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1E0916-DAE1-BA31-FAD7-CF967C03D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2074-6D20-4806-9909-7D9EC1101CD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4EAA90-5FA2-544B-5B81-F0E85B708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E0FE1-2759-0574-8651-A2B0CCDF0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E7C4-980E-43E0-9DB2-1B51D2CE9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AE7EF-0A65-6684-BAF1-E3C8A2F6C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1B8A8-51D5-F27B-34A1-AA44E17E8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9E02BC-4B8A-5EF8-9505-F130249D58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8CB0DB-0873-F08B-B555-F581AA242E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0CB8F7-C441-127B-14CA-7875F43BDC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4D42B4-41F4-541E-5094-F34F9B2D7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2074-6D20-4806-9909-7D9EC1101CD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7AE9AD-8FDE-D47E-A887-6C49A6A74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E77C6-2201-E456-C880-E0E0BEC3D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E7C4-980E-43E0-9DB2-1B51D2CE9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36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4FD15-82F2-5762-CAA5-62056EA26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EFD529-FE12-75BC-880B-22CD1D143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2074-6D20-4806-9909-7D9EC1101CD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EFEABE-C675-B132-8DEF-39946B6A1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ED16C2-EEB2-AEBA-A220-D95E18D13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E7C4-980E-43E0-9DB2-1B51D2CE9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244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D15228-C72B-2176-5B59-0CC48B068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2074-6D20-4806-9909-7D9EC1101CD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EBC5DB-9499-31C2-E96F-9D8128D5D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2392B9-7DDB-43D3-6951-DC262F548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E7C4-980E-43E0-9DB2-1B51D2CE9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0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FE17B-D019-20FD-C820-44A808304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96D53-954D-3576-6982-7E3E20D4C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879D5F-32DB-F2DF-80F2-08A3BEB0FB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63CA35-D50C-46E0-AA3F-D3045773F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2074-6D20-4806-9909-7D9EC1101CD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DE2D2-D36F-A910-C059-12574A594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591054-5C7E-952C-9BF5-0A46CA9D1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E7C4-980E-43E0-9DB2-1B51D2CE9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347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BA4BD-7C4C-6429-B676-90D30FC04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C9F558-2574-1ECE-94CD-43D2FA0A0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013AE6-436D-3D08-CAB2-15A650139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368BC1-6AC1-FA8F-4926-E00AB8FA6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2074-6D20-4806-9909-7D9EC1101CD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A50728-9AA4-547F-9AEE-19AA91C66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47432F-BAB7-00EB-598F-7AE5B348F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E7C4-980E-43E0-9DB2-1B51D2CE9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41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CF9382-4F1E-1991-8FE0-4A524B91C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ED03E-0637-55F9-3A13-AAB082657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3B715-2723-EBD4-04C4-1D3FF39A46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02074-6D20-4806-9909-7D9EC1101CD1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15CC53-9495-0D65-583F-0C9E60881C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3A946-C6C1-88F5-03E4-302E2892B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1E7C4-980E-43E0-9DB2-1B51D2CE98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53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ontshare.com/fonts/general-san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9DA747-E3B3-1C59-93C3-A349B648AB4A}"/>
              </a:ext>
            </a:extLst>
          </p:cNvPr>
          <p:cNvSpPr txBox="1"/>
          <p:nvPr/>
        </p:nvSpPr>
        <p:spPr>
          <a:xfrm>
            <a:off x="1826834" y="875174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17CAF1-A90C-8898-ECF0-E007740C971E}"/>
              </a:ext>
            </a:extLst>
          </p:cNvPr>
          <p:cNvSpPr txBox="1"/>
          <p:nvPr/>
        </p:nvSpPr>
        <p:spPr>
          <a:xfrm>
            <a:off x="1826834" y="263911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81A926-A84C-BC1E-3B79-5C08E53FF037}"/>
              </a:ext>
            </a:extLst>
          </p:cNvPr>
          <p:cNvSpPr txBox="1"/>
          <p:nvPr/>
        </p:nvSpPr>
        <p:spPr>
          <a:xfrm>
            <a:off x="1583568" y="4609165"/>
            <a:ext cx="8538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https://www.fontshare.com/fonts/general-sans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9652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FDDA578-3622-1082-6896-1AF512512A59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13" name="POWERPOINT">
              <a:extLst>
                <a:ext uri="{FF2B5EF4-FFF2-40B4-BE49-F238E27FC236}">
                  <a16:creationId xmlns:a16="http://schemas.microsoft.com/office/drawing/2014/main" id="{B9889773-2978-A1E0-DDDC-0D8B73A4818A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47" name="T">
                <a:extLst>
                  <a:ext uri="{FF2B5EF4-FFF2-40B4-BE49-F238E27FC236}">
                    <a16:creationId xmlns:a16="http://schemas.microsoft.com/office/drawing/2014/main" id="{FF396A52-BCE8-96D5-1411-D5EA1EC7A131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T</a:t>
                </a:r>
              </a:p>
            </p:txBody>
          </p:sp>
          <p:sp>
            <p:nvSpPr>
              <p:cNvPr id="49" name="N">
                <a:extLst>
                  <a:ext uri="{FF2B5EF4-FFF2-40B4-BE49-F238E27FC236}">
                    <a16:creationId xmlns:a16="http://schemas.microsoft.com/office/drawing/2014/main" id="{C3CEBD49-90AC-804A-2052-102E8E6DFD0A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51" name="I">
                <a:extLst>
                  <a:ext uri="{FF2B5EF4-FFF2-40B4-BE49-F238E27FC236}">
                    <a16:creationId xmlns:a16="http://schemas.microsoft.com/office/drawing/2014/main" id="{69AB0210-D366-7CD9-79C7-1D57B2451529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52" name="O">
                <a:extLst>
                  <a:ext uri="{FF2B5EF4-FFF2-40B4-BE49-F238E27FC236}">
                    <a16:creationId xmlns:a16="http://schemas.microsoft.com/office/drawing/2014/main" id="{DC5E398B-7951-5A1C-ABE4-89FF3B9F4A40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53" name="P2">
                <a:extLst>
                  <a:ext uri="{FF2B5EF4-FFF2-40B4-BE49-F238E27FC236}">
                    <a16:creationId xmlns:a16="http://schemas.microsoft.com/office/drawing/2014/main" id="{A91C61FA-FEB8-6757-340B-06D8CDCA060A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54" name="R">
                <a:extLst>
                  <a:ext uri="{FF2B5EF4-FFF2-40B4-BE49-F238E27FC236}">
                    <a16:creationId xmlns:a16="http://schemas.microsoft.com/office/drawing/2014/main" id="{B94F78DB-FBA0-2A70-7B7F-267008F15F23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55" name="E">
                <a:extLst>
                  <a:ext uri="{FF2B5EF4-FFF2-40B4-BE49-F238E27FC236}">
                    <a16:creationId xmlns:a16="http://schemas.microsoft.com/office/drawing/2014/main" id="{2EAF0DC8-3E8F-25BD-1C6C-403CC6220F43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E</a:t>
                </a:r>
              </a:p>
            </p:txBody>
          </p:sp>
          <p:sp>
            <p:nvSpPr>
              <p:cNvPr id="56" name="W">
                <a:extLst>
                  <a:ext uri="{FF2B5EF4-FFF2-40B4-BE49-F238E27FC236}">
                    <a16:creationId xmlns:a16="http://schemas.microsoft.com/office/drawing/2014/main" id="{26B0D4F3-E944-9F48-4152-DE6969412345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W</a:t>
                </a:r>
              </a:p>
            </p:txBody>
          </p:sp>
          <p:sp>
            <p:nvSpPr>
              <p:cNvPr id="57" name="O">
                <a:extLst>
                  <a:ext uri="{FF2B5EF4-FFF2-40B4-BE49-F238E27FC236}">
                    <a16:creationId xmlns:a16="http://schemas.microsoft.com/office/drawing/2014/main" id="{CA8A8CF3-09EE-3FA3-D5D8-D8F3D9AD0EE5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58" name="P">
                <a:extLst>
                  <a:ext uri="{FF2B5EF4-FFF2-40B4-BE49-F238E27FC236}">
                    <a16:creationId xmlns:a16="http://schemas.microsoft.com/office/drawing/2014/main" id="{41B522CE-881A-02A0-A969-E8DBE15BBB55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CE3357C-2D62-32EB-9027-F8A77EF9BB83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15" name="C">
                <a:extLst>
                  <a:ext uri="{FF2B5EF4-FFF2-40B4-BE49-F238E27FC236}">
                    <a16:creationId xmlns:a16="http://schemas.microsoft.com/office/drawing/2014/main" id="{69A2C842-1CD1-F5BB-F987-285269AF3681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C</a:t>
                </a:r>
              </a:p>
            </p:txBody>
          </p:sp>
          <p:sp>
            <p:nvSpPr>
              <p:cNvPr id="27" name="I">
                <a:extLst>
                  <a:ext uri="{FF2B5EF4-FFF2-40B4-BE49-F238E27FC236}">
                    <a16:creationId xmlns:a16="http://schemas.microsoft.com/office/drawing/2014/main" id="{70D40231-35B7-469D-7114-169F870BC21F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28" name="H">
                <a:extLst>
                  <a:ext uri="{FF2B5EF4-FFF2-40B4-BE49-F238E27FC236}">
                    <a16:creationId xmlns:a16="http://schemas.microsoft.com/office/drawing/2014/main" id="{A568EC83-3EFE-5726-896A-3A34DD3BAA47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H</a:t>
                </a:r>
              </a:p>
            </p:txBody>
          </p:sp>
          <p:sp>
            <p:nvSpPr>
              <p:cNvPr id="29" name="P">
                <a:extLst>
                  <a:ext uri="{FF2B5EF4-FFF2-40B4-BE49-F238E27FC236}">
                    <a16:creationId xmlns:a16="http://schemas.microsoft.com/office/drawing/2014/main" id="{4A42921B-DAC1-BCC0-F0EC-412459A6CF77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30" name="A">
                <a:extLst>
                  <a:ext uri="{FF2B5EF4-FFF2-40B4-BE49-F238E27FC236}">
                    <a16:creationId xmlns:a16="http://schemas.microsoft.com/office/drawing/2014/main" id="{2A6F9745-1DCA-F725-12FD-73307FE24ABA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A</a:t>
                </a:r>
              </a:p>
            </p:txBody>
          </p:sp>
          <p:sp>
            <p:nvSpPr>
              <p:cNvPr id="34" name="R">
                <a:extLst>
                  <a:ext uri="{FF2B5EF4-FFF2-40B4-BE49-F238E27FC236}">
                    <a16:creationId xmlns:a16="http://schemas.microsoft.com/office/drawing/2014/main" id="{C122A776-A55D-F9CD-D6E8-F1DFDD2BFA3C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39" name="G">
                <a:extLst>
                  <a:ext uri="{FF2B5EF4-FFF2-40B4-BE49-F238E27FC236}">
                    <a16:creationId xmlns:a16="http://schemas.microsoft.com/office/drawing/2014/main" id="{9F560CB7-C221-6F0A-06AB-7A49B326FACC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G</a:t>
                </a:r>
              </a:p>
            </p:txBody>
          </p:sp>
          <p:sp>
            <p:nvSpPr>
              <p:cNvPr id="42" name="O">
                <a:extLst>
                  <a:ext uri="{FF2B5EF4-FFF2-40B4-BE49-F238E27FC236}">
                    <a16:creationId xmlns:a16="http://schemas.microsoft.com/office/drawing/2014/main" id="{901FD8FB-CAA9-399B-FA26-AA567F2445EF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43" name="F">
                <a:extLst>
                  <a:ext uri="{FF2B5EF4-FFF2-40B4-BE49-F238E27FC236}">
                    <a16:creationId xmlns:a16="http://schemas.microsoft.com/office/drawing/2014/main" id="{260C1648-6870-3B39-2D8A-D99CAC207735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F</a:t>
                </a:r>
              </a:p>
            </p:txBody>
          </p:sp>
          <p:sp>
            <p:nvSpPr>
              <p:cNvPr id="45" name="N">
                <a:extLst>
                  <a:ext uri="{FF2B5EF4-FFF2-40B4-BE49-F238E27FC236}">
                    <a16:creationId xmlns:a16="http://schemas.microsoft.com/office/drawing/2014/main" id="{621CC6B4-BEA1-C666-FD55-12971F39DFA8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46" name="I">
                <a:extLst>
                  <a:ext uri="{FF2B5EF4-FFF2-40B4-BE49-F238E27FC236}">
                    <a16:creationId xmlns:a16="http://schemas.microsoft.com/office/drawing/2014/main" id="{BE61F8AB-2F3A-122F-3007-6B6719DC456D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248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1975B4-580A-A0DE-185E-FD0555352B89}"/>
              </a:ext>
            </a:extLst>
          </p:cNvPr>
          <p:cNvSpPr/>
          <p:nvPr/>
        </p:nvSpPr>
        <p:spPr>
          <a:xfrm>
            <a:off x="364504" y="327582"/>
            <a:ext cx="11462993" cy="62028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192701-32B0-CF7E-F6E9-B9A4A9056D00}"/>
              </a:ext>
            </a:extLst>
          </p:cNvPr>
          <p:cNvSpPr txBox="1"/>
          <p:nvPr/>
        </p:nvSpPr>
        <p:spPr>
          <a:xfrm>
            <a:off x="6376258" y="2059394"/>
            <a:ext cx="487479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spc="600" dirty="0">
                <a:solidFill>
                  <a:srgbClr val="00FF99"/>
                </a:solidFill>
                <a:effectLst>
                  <a:outerShdw blurRad="139700" dist="38100" dir="2700000" sx="102000" sy="102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rPr>
              <a:t>HEADING1</a:t>
            </a:r>
          </a:p>
          <a:p>
            <a:pPr algn="just"/>
            <a:r>
              <a:rPr lang="en-US" sz="2800" dirty="0">
                <a:effectLst>
                  <a:outerShdw blurRad="139700" dist="38100" dir="2700000" sx="102000" sy="102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Type your text in this text box and don’t forget to subscribe And also do this for all the slides you can see that in this window there is a very big cycle 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FED3B92-EE74-F0F0-4B2F-87D0856A3D22}"/>
              </a:ext>
            </a:extLst>
          </p:cNvPr>
          <p:cNvGrpSpPr/>
          <p:nvPr/>
        </p:nvGrpSpPr>
        <p:grpSpPr>
          <a:xfrm rot="19696344">
            <a:off x="120939" y="601307"/>
            <a:ext cx="4663440" cy="4663440"/>
            <a:chOff x="3842038" y="677507"/>
            <a:chExt cx="4663440" cy="466344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4923CEE-41BB-12FD-7377-2133A6500E09}"/>
                </a:ext>
              </a:extLst>
            </p:cNvPr>
            <p:cNvGrpSpPr/>
            <p:nvPr/>
          </p:nvGrpSpPr>
          <p:grpSpPr>
            <a:xfrm>
              <a:off x="3862674" y="708699"/>
              <a:ext cx="4622168" cy="4601056"/>
              <a:chOff x="1275963" y="453830"/>
              <a:chExt cx="5692050" cy="5666051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E6949D4F-9903-A02B-0B3F-A8ED724882EB}"/>
                  </a:ext>
                </a:extLst>
              </p:cNvPr>
              <p:cNvGrpSpPr/>
              <p:nvPr/>
            </p:nvGrpSpPr>
            <p:grpSpPr>
              <a:xfrm>
                <a:off x="1275963" y="453830"/>
                <a:ext cx="5692050" cy="5666051"/>
                <a:chOff x="1275963" y="453830"/>
                <a:chExt cx="5692050" cy="5666051"/>
              </a:xfrm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8B45E194-76D8-3B72-C154-AE4D4DC3C56D}"/>
                    </a:ext>
                  </a:extLst>
                </p:cNvPr>
                <p:cNvSpPr/>
                <p:nvPr/>
              </p:nvSpPr>
              <p:spPr>
                <a:xfrm rot="1800000">
                  <a:off x="2222587" y="514045"/>
                  <a:ext cx="1888211" cy="5545620"/>
                </a:xfrm>
                <a:custGeom>
                  <a:avLst/>
                  <a:gdLst>
                    <a:gd name="connsiteX0" fmla="*/ 1046877 w 2093354"/>
                    <a:gd name="connsiteY0" fmla="*/ 6148121 h 6148121"/>
                    <a:gd name="connsiteX1" fmla="*/ 400 w 2093354"/>
                    <a:gd name="connsiteY1" fmla="*/ 5128565 h 6148121"/>
                    <a:gd name="connsiteX2" fmla="*/ 5803 w 2093354"/>
                    <a:gd name="connsiteY2" fmla="*/ 5024321 h 6148121"/>
                    <a:gd name="connsiteX3" fmla="*/ 7995 w 2093354"/>
                    <a:gd name="connsiteY3" fmla="*/ 5010327 h 6148121"/>
                    <a:gd name="connsiteX4" fmla="*/ 0 w 2093354"/>
                    <a:gd name="connsiteY4" fmla="*/ 5010327 h 6148121"/>
                    <a:gd name="connsiteX5" fmla="*/ 13374 w 2093354"/>
                    <a:gd name="connsiteY5" fmla="*/ 4975989 h 6148121"/>
                    <a:gd name="connsiteX6" fmla="*/ 21660 w 2093354"/>
                    <a:gd name="connsiteY6" fmla="*/ 4923089 h 6148121"/>
                    <a:gd name="connsiteX7" fmla="*/ 82637 w 2093354"/>
                    <a:gd name="connsiteY7" fmla="*/ 4731708 h 6148121"/>
                    <a:gd name="connsiteX8" fmla="*/ 110963 w 2093354"/>
                    <a:gd name="connsiteY8" fmla="*/ 4674420 h 6148121"/>
                    <a:gd name="connsiteX9" fmla="*/ 164509 w 2093354"/>
                    <a:gd name="connsiteY9" fmla="*/ 4494107 h 6148121"/>
                    <a:gd name="connsiteX10" fmla="*/ 326645 w 2093354"/>
                    <a:gd name="connsiteY10" fmla="*/ 3072670 h 6148121"/>
                    <a:gd name="connsiteX11" fmla="*/ 164510 w 2093354"/>
                    <a:gd name="connsiteY11" fmla="*/ 1651232 h 6148121"/>
                    <a:gd name="connsiteX12" fmla="*/ 113032 w 2093354"/>
                    <a:gd name="connsiteY12" fmla="*/ 1477884 h 6148121"/>
                    <a:gd name="connsiteX13" fmla="*/ 82638 w 2093354"/>
                    <a:gd name="connsiteY13" fmla="*/ 1416413 h 6148121"/>
                    <a:gd name="connsiteX14" fmla="*/ 21661 w 2093354"/>
                    <a:gd name="connsiteY14" fmla="*/ 1225032 h 6148121"/>
                    <a:gd name="connsiteX15" fmla="*/ 12646 w 2093354"/>
                    <a:gd name="connsiteY15" fmla="*/ 1167480 h 6148121"/>
                    <a:gd name="connsiteX16" fmla="*/ 0 w 2093354"/>
                    <a:gd name="connsiteY16" fmla="*/ 1135013 h 6148121"/>
                    <a:gd name="connsiteX17" fmla="*/ 7560 w 2093354"/>
                    <a:gd name="connsiteY17" fmla="*/ 1135013 h 6148121"/>
                    <a:gd name="connsiteX18" fmla="*/ 5803 w 2093354"/>
                    <a:gd name="connsiteY18" fmla="*/ 1123799 h 6148121"/>
                    <a:gd name="connsiteX19" fmla="*/ 400 w 2093354"/>
                    <a:gd name="connsiteY19" fmla="*/ 1019556 h 6148121"/>
                    <a:gd name="connsiteX20" fmla="*/ 1046877 w 2093354"/>
                    <a:gd name="connsiteY20" fmla="*/ 0 h 6148121"/>
                    <a:gd name="connsiteX21" fmla="*/ 2093354 w 2093354"/>
                    <a:gd name="connsiteY21" fmla="*/ 1019556 h 6148121"/>
                    <a:gd name="connsiteX22" fmla="*/ 2087951 w 2093354"/>
                    <a:gd name="connsiteY22" fmla="*/ 1123799 h 6148121"/>
                    <a:gd name="connsiteX23" fmla="*/ 2086195 w 2093354"/>
                    <a:gd name="connsiteY23" fmla="*/ 1135013 h 6148121"/>
                    <a:gd name="connsiteX24" fmla="*/ 2093018 w 2093354"/>
                    <a:gd name="connsiteY24" fmla="*/ 1135013 h 6148121"/>
                    <a:gd name="connsiteX25" fmla="*/ 2081604 w 2093354"/>
                    <a:gd name="connsiteY25" fmla="*/ 1164319 h 6148121"/>
                    <a:gd name="connsiteX26" fmla="*/ 2072094 w 2093354"/>
                    <a:gd name="connsiteY26" fmla="*/ 1225032 h 6148121"/>
                    <a:gd name="connsiteX27" fmla="*/ 2011117 w 2093354"/>
                    <a:gd name="connsiteY27" fmla="*/ 1416413 h 6148121"/>
                    <a:gd name="connsiteX28" fmla="*/ 1978880 w 2093354"/>
                    <a:gd name="connsiteY28" fmla="*/ 1481611 h 6148121"/>
                    <a:gd name="connsiteX29" fmla="*/ 1928508 w 2093354"/>
                    <a:gd name="connsiteY29" fmla="*/ 1651233 h 6148121"/>
                    <a:gd name="connsiteX30" fmla="*/ 1766372 w 2093354"/>
                    <a:gd name="connsiteY30" fmla="*/ 3072670 h 6148121"/>
                    <a:gd name="connsiteX31" fmla="*/ 1928508 w 2093354"/>
                    <a:gd name="connsiteY31" fmla="*/ 4494108 h 6148121"/>
                    <a:gd name="connsiteX32" fmla="*/ 1980947 w 2093354"/>
                    <a:gd name="connsiteY32" fmla="*/ 4670691 h 6148121"/>
                    <a:gd name="connsiteX33" fmla="*/ 2011116 w 2093354"/>
                    <a:gd name="connsiteY33" fmla="*/ 4731708 h 6148121"/>
                    <a:gd name="connsiteX34" fmla="*/ 2072093 w 2093354"/>
                    <a:gd name="connsiteY34" fmla="*/ 4923089 h 6148121"/>
                    <a:gd name="connsiteX35" fmla="*/ 2080875 w 2093354"/>
                    <a:gd name="connsiteY35" fmla="*/ 4979150 h 6148121"/>
                    <a:gd name="connsiteX36" fmla="*/ 2093018 w 2093354"/>
                    <a:gd name="connsiteY36" fmla="*/ 5010327 h 6148121"/>
                    <a:gd name="connsiteX37" fmla="*/ 2085759 w 2093354"/>
                    <a:gd name="connsiteY37" fmla="*/ 5010327 h 6148121"/>
                    <a:gd name="connsiteX38" fmla="*/ 2087951 w 2093354"/>
                    <a:gd name="connsiteY38" fmla="*/ 5024321 h 6148121"/>
                    <a:gd name="connsiteX39" fmla="*/ 2093354 w 2093354"/>
                    <a:gd name="connsiteY39" fmla="*/ 5128565 h 6148121"/>
                    <a:gd name="connsiteX40" fmla="*/ 1046877 w 2093354"/>
                    <a:gd name="connsiteY40" fmla="*/ 6148121 h 6148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2093354" h="6148121">
                      <a:moveTo>
                        <a:pt x="1046877" y="6148121"/>
                      </a:moveTo>
                      <a:cubicBezTo>
                        <a:pt x="468924" y="6148121"/>
                        <a:pt x="400" y="5691650"/>
                        <a:pt x="400" y="5128565"/>
                      </a:cubicBezTo>
                      <a:cubicBezTo>
                        <a:pt x="400" y="5093372"/>
                        <a:pt x="2230" y="5058596"/>
                        <a:pt x="5803" y="5024321"/>
                      </a:cubicBezTo>
                      <a:lnTo>
                        <a:pt x="7995" y="5010327"/>
                      </a:lnTo>
                      <a:lnTo>
                        <a:pt x="0" y="5010327"/>
                      </a:lnTo>
                      <a:lnTo>
                        <a:pt x="13374" y="4975989"/>
                      </a:lnTo>
                      <a:lnTo>
                        <a:pt x="21660" y="4923089"/>
                      </a:lnTo>
                      <a:cubicBezTo>
                        <a:pt x="35600" y="4856718"/>
                        <a:pt x="56160" y="4792697"/>
                        <a:pt x="82637" y="4731708"/>
                      </a:cubicBezTo>
                      <a:lnTo>
                        <a:pt x="110963" y="4674420"/>
                      </a:lnTo>
                      <a:lnTo>
                        <a:pt x="164509" y="4494107"/>
                      </a:lnTo>
                      <a:cubicBezTo>
                        <a:pt x="267655" y="4075525"/>
                        <a:pt x="326645" y="3590173"/>
                        <a:pt x="326645" y="3072670"/>
                      </a:cubicBezTo>
                      <a:cubicBezTo>
                        <a:pt x="326645" y="2555167"/>
                        <a:pt x="267655" y="2069815"/>
                        <a:pt x="164510" y="1651232"/>
                      </a:cubicBezTo>
                      <a:lnTo>
                        <a:pt x="113032" y="1477884"/>
                      </a:lnTo>
                      <a:lnTo>
                        <a:pt x="82638" y="1416413"/>
                      </a:lnTo>
                      <a:cubicBezTo>
                        <a:pt x="56160" y="1355424"/>
                        <a:pt x="35601" y="1291403"/>
                        <a:pt x="21661" y="1225032"/>
                      </a:cubicBezTo>
                      <a:lnTo>
                        <a:pt x="12646" y="1167480"/>
                      </a:lnTo>
                      <a:lnTo>
                        <a:pt x="0" y="1135013"/>
                      </a:lnTo>
                      <a:lnTo>
                        <a:pt x="7560" y="1135013"/>
                      </a:lnTo>
                      <a:lnTo>
                        <a:pt x="5803" y="1123799"/>
                      </a:lnTo>
                      <a:cubicBezTo>
                        <a:pt x="2230" y="1089525"/>
                        <a:pt x="400" y="1054749"/>
                        <a:pt x="400" y="1019556"/>
                      </a:cubicBezTo>
                      <a:cubicBezTo>
                        <a:pt x="400" y="456471"/>
                        <a:pt x="468924" y="0"/>
                        <a:pt x="1046877" y="0"/>
                      </a:cubicBezTo>
                      <a:cubicBezTo>
                        <a:pt x="1624830" y="0"/>
                        <a:pt x="2093354" y="456471"/>
                        <a:pt x="2093354" y="1019556"/>
                      </a:cubicBezTo>
                      <a:cubicBezTo>
                        <a:pt x="2093354" y="1054749"/>
                        <a:pt x="2091524" y="1089525"/>
                        <a:pt x="2087951" y="1123799"/>
                      </a:cubicBezTo>
                      <a:lnTo>
                        <a:pt x="2086195" y="1135013"/>
                      </a:lnTo>
                      <a:lnTo>
                        <a:pt x="2093018" y="1135013"/>
                      </a:lnTo>
                      <a:lnTo>
                        <a:pt x="2081604" y="1164319"/>
                      </a:lnTo>
                      <a:lnTo>
                        <a:pt x="2072094" y="1225032"/>
                      </a:lnTo>
                      <a:cubicBezTo>
                        <a:pt x="2058153" y="1291403"/>
                        <a:pt x="2037594" y="1355424"/>
                        <a:pt x="2011117" y="1416413"/>
                      </a:cubicBezTo>
                      <a:lnTo>
                        <a:pt x="1978880" y="1481611"/>
                      </a:lnTo>
                      <a:lnTo>
                        <a:pt x="1928508" y="1651233"/>
                      </a:lnTo>
                      <a:cubicBezTo>
                        <a:pt x="1825363" y="2069816"/>
                        <a:pt x="1766373" y="2555167"/>
                        <a:pt x="1766372" y="3072670"/>
                      </a:cubicBezTo>
                      <a:cubicBezTo>
                        <a:pt x="1766372" y="3590173"/>
                        <a:pt x="1825362" y="4075525"/>
                        <a:pt x="1928508" y="4494108"/>
                      </a:cubicBezTo>
                      <a:lnTo>
                        <a:pt x="1980947" y="4670691"/>
                      </a:lnTo>
                      <a:lnTo>
                        <a:pt x="2011116" y="4731708"/>
                      </a:lnTo>
                      <a:cubicBezTo>
                        <a:pt x="2037594" y="4792697"/>
                        <a:pt x="2058153" y="4856718"/>
                        <a:pt x="2072093" y="4923089"/>
                      </a:cubicBezTo>
                      <a:lnTo>
                        <a:pt x="2080875" y="4979150"/>
                      </a:lnTo>
                      <a:lnTo>
                        <a:pt x="2093018" y="5010327"/>
                      </a:lnTo>
                      <a:lnTo>
                        <a:pt x="2085759" y="5010327"/>
                      </a:lnTo>
                      <a:lnTo>
                        <a:pt x="2087951" y="5024321"/>
                      </a:lnTo>
                      <a:cubicBezTo>
                        <a:pt x="2091524" y="5058596"/>
                        <a:pt x="2093354" y="5093372"/>
                        <a:pt x="2093354" y="5128565"/>
                      </a:cubicBezTo>
                      <a:cubicBezTo>
                        <a:pt x="2093354" y="5691650"/>
                        <a:pt x="1624830" y="6148121"/>
                        <a:pt x="1046877" y="614812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FF3399"/>
                    </a:gs>
                    <a:gs pos="11000">
                      <a:srgbClr val="FFBF2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913B7B10-E371-93BB-4616-D2BC97A4FA23}"/>
                    </a:ext>
                  </a:extLst>
                </p:cNvPr>
                <p:cNvSpPr/>
                <p:nvPr/>
              </p:nvSpPr>
              <p:spPr>
                <a:xfrm rot="-1800000">
                  <a:off x="4099942" y="453830"/>
                  <a:ext cx="1887973" cy="5666051"/>
                </a:xfrm>
                <a:custGeom>
                  <a:avLst/>
                  <a:gdLst>
                    <a:gd name="connsiteX0" fmla="*/ 126304 w 2093091"/>
                    <a:gd name="connsiteY0" fmla="*/ 5614418 h 6147993"/>
                    <a:gd name="connsiteX1" fmla="*/ 0 w 2093091"/>
                    <a:gd name="connsiteY1" fmla="*/ 5128438 h 6147993"/>
                    <a:gd name="connsiteX2" fmla="*/ 5403 w 2093091"/>
                    <a:gd name="connsiteY2" fmla="*/ 5024194 h 6147993"/>
                    <a:gd name="connsiteX3" fmla="*/ 7357 w 2093091"/>
                    <a:gd name="connsiteY3" fmla="*/ 5011717 h 6147993"/>
                    <a:gd name="connsiteX4" fmla="*/ 72 w 2093091"/>
                    <a:gd name="connsiteY4" fmla="*/ 5011717 h 6147993"/>
                    <a:gd name="connsiteX5" fmla="*/ 12259 w 2093091"/>
                    <a:gd name="connsiteY5" fmla="*/ 4980427 h 6147993"/>
                    <a:gd name="connsiteX6" fmla="*/ 21261 w 2093091"/>
                    <a:gd name="connsiteY6" fmla="*/ 4922962 h 6147993"/>
                    <a:gd name="connsiteX7" fmla="*/ 82237 w 2093091"/>
                    <a:gd name="connsiteY7" fmla="*/ 4731580 h 6147993"/>
                    <a:gd name="connsiteX8" fmla="*/ 117970 w 2093091"/>
                    <a:gd name="connsiteY8" fmla="*/ 4667441 h 6147993"/>
                    <a:gd name="connsiteX9" fmla="*/ 164582 w 2093091"/>
                    <a:gd name="connsiteY9" fmla="*/ 4495497 h 6147993"/>
                    <a:gd name="connsiteX10" fmla="*/ 326717 w 2093091"/>
                    <a:gd name="connsiteY10" fmla="*/ 3074060 h 6147993"/>
                    <a:gd name="connsiteX11" fmla="*/ 164582 w 2093091"/>
                    <a:gd name="connsiteY11" fmla="*/ 1652622 h 6147993"/>
                    <a:gd name="connsiteX12" fmla="*/ 122687 w 2093091"/>
                    <a:gd name="connsiteY12" fmla="*/ 1498075 h 6147993"/>
                    <a:gd name="connsiteX13" fmla="*/ 82309 w 2093091"/>
                    <a:gd name="connsiteY13" fmla="*/ 1416413 h 6147993"/>
                    <a:gd name="connsiteX14" fmla="*/ 21333 w 2093091"/>
                    <a:gd name="connsiteY14" fmla="*/ 1225032 h 6147993"/>
                    <a:gd name="connsiteX15" fmla="*/ 12412 w 2093091"/>
                    <a:gd name="connsiteY15" fmla="*/ 1168086 h 6147993"/>
                    <a:gd name="connsiteX16" fmla="*/ 72 w 2093091"/>
                    <a:gd name="connsiteY16" fmla="*/ 1136403 h 6147993"/>
                    <a:gd name="connsiteX17" fmla="*/ 7449 w 2093091"/>
                    <a:gd name="connsiteY17" fmla="*/ 1136403 h 6147993"/>
                    <a:gd name="connsiteX18" fmla="*/ 5475 w 2093091"/>
                    <a:gd name="connsiteY18" fmla="*/ 1123800 h 6147993"/>
                    <a:gd name="connsiteX19" fmla="*/ 72 w 2093091"/>
                    <a:gd name="connsiteY19" fmla="*/ 1019556 h 6147993"/>
                    <a:gd name="connsiteX20" fmla="*/ 1046549 w 2093091"/>
                    <a:gd name="connsiteY20" fmla="*/ 0 h 6147993"/>
                    <a:gd name="connsiteX21" fmla="*/ 2093026 w 2093091"/>
                    <a:gd name="connsiteY21" fmla="*/ 1019556 h 6147993"/>
                    <a:gd name="connsiteX22" fmla="*/ 2087622 w 2093091"/>
                    <a:gd name="connsiteY22" fmla="*/ 1123800 h 6147993"/>
                    <a:gd name="connsiteX23" fmla="*/ 2085649 w 2093091"/>
                    <a:gd name="connsiteY23" fmla="*/ 1136403 h 6147993"/>
                    <a:gd name="connsiteX24" fmla="*/ 2093091 w 2093091"/>
                    <a:gd name="connsiteY24" fmla="*/ 1136403 h 6147993"/>
                    <a:gd name="connsiteX25" fmla="*/ 2080641 w 2093091"/>
                    <a:gd name="connsiteY25" fmla="*/ 1168369 h 6147993"/>
                    <a:gd name="connsiteX26" fmla="*/ 2071765 w 2093091"/>
                    <a:gd name="connsiteY26" fmla="*/ 1225032 h 6147993"/>
                    <a:gd name="connsiteX27" fmla="*/ 2010788 w 2093091"/>
                    <a:gd name="connsiteY27" fmla="*/ 1416413 h 6147993"/>
                    <a:gd name="connsiteX28" fmla="*/ 1975389 w 2093091"/>
                    <a:gd name="connsiteY28" fmla="*/ 1479954 h 6147993"/>
                    <a:gd name="connsiteX29" fmla="*/ 1928581 w 2093091"/>
                    <a:gd name="connsiteY29" fmla="*/ 1652622 h 6147993"/>
                    <a:gd name="connsiteX30" fmla="*/ 1766445 w 2093091"/>
                    <a:gd name="connsiteY30" fmla="*/ 3074060 h 6147993"/>
                    <a:gd name="connsiteX31" fmla="*/ 1928581 w 2093091"/>
                    <a:gd name="connsiteY31" fmla="*/ 4495498 h 6147993"/>
                    <a:gd name="connsiteX32" fmla="*/ 1970567 w 2093091"/>
                    <a:gd name="connsiteY32" fmla="*/ 4650379 h 6147993"/>
                    <a:gd name="connsiteX33" fmla="*/ 2010717 w 2093091"/>
                    <a:gd name="connsiteY33" fmla="*/ 4731581 h 6147993"/>
                    <a:gd name="connsiteX34" fmla="*/ 2071693 w 2093091"/>
                    <a:gd name="connsiteY34" fmla="*/ 4922961 h 6147993"/>
                    <a:gd name="connsiteX35" fmla="*/ 2080554 w 2093091"/>
                    <a:gd name="connsiteY35" fmla="*/ 4979529 h 6147993"/>
                    <a:gd name="connsiteX36" fmla="*/ 2093091 w 2093091"/>
                    <a:gd name="connsiteY36" fmla="*/ 5011717 h 6147993"/>
                    <a:gd name="connsiteX37" fmla="*/ 2085597 w 2093091"/>
                    <a:gd name="connsiteY37" fmla="*/ 5011717 h 6147993"/>
                    <a:gd name="connsiteX38" fmla="*/ 2087551 w 2093091"/>
                    <a:gd name="connsiteY38" fmla="*/ 5024194 h 6147993"/>
                    <a:gd name="connsiteX39" fmla="*/ 2092954 w 2093091"/>
                    <a:gd name="connsiteY39" fmla="*/ 5128438 h 6147993"/>
                    <a:gd name="connsiteX40" fmla="*/ 1046477 w 2093091"/>
                    <a:gd name="connsiteY40" fmla="*/ 6147993 h 6147993"/>
                    <a:gd name="connsiteX41" fmla="*/ 126304 w 2093091"/>
                    <a:gd name="connsiteY41" fmla="*/ 5614418 h 6147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2093091" h="6147993">
                      <a:moveTo>
                        <a:pt x="126304" y="5614418"/>
                      </a:moveTo>
                      <a:cubicBezTo>
                        <a:pt x="45754" y="5469954"/>
                        <a:pt x="0" y="5304401"/>
                        <a:pt x="0" y="5128438"/>
                      </a:cubicBezTo>
                      <a:cubicBezTo>
                        <a:pt x="0" y="5093245"/>
                        <a:pt x="1830" y="5058468"/>
                        <a:pt x="5403" y="5024194"/>
                      </a:cubicBezTo>
                      <a:lnTo>
                        <a:pt x="7357" y="5011717"/>
                      </a:lnTo>
                      <a:lnTo>
                        <a:pt x="72" y="5011717"/>
                      </a:lnTo>
                      <a:lnTo>
                        <a:pt x="12259" y="4980427"/>
                      </a:lnTo>
                      <a:lnTo>
                        <a:pt x="21261" y="4922962"/>
                      </a:lnTo>
                      <a:cubicBezTo>
                        <a:pt x="35201" y="4856591"/>
                        <a:pt x="55760" y="4792569"/>
                        <a:pt x="82237" y="4731580"/>
                      </a:cubicBezTo>
                      <a:lnTo>
                        <a:pt x="117970" y="4667441"/>
                      </a:lnTo>
                      <a:lnTo>
                        <a:pt x="164582" y="4495497"/>
                      </a:lnTo>
                      <a:cubicBezTo>
                        <a:pt x="267727" y="4076914"/>
                        <a:pt x="326717" y="3591563"/>
                        <a:pt x="326717" y="3074060"/>
                      </a:cubicBezTo>
                      <a:cubicBezTo>
                        <a:pt x="326717" y="2556557"/>
                        <a:pt x="267727" y="2071205"/>
                        <a:pt x="164582" y="1652622"/>
                      </a:cubicBezTo>
                      <a:lnTo>
                        <a:pt x="122687" y="1498075"/>
                      </a:lnTo>
                      <a:lnTo>
                        <a:pt x="82309" y="1416413"/>
                      </a:lnTo>
                      <a:cubicBezTo>
                        <a:pt x="55832" y="1355424"/>
                        <a:pt x="35272" y="1291402"/>
                        <a:pt x="21333" y="1225032"/>
                      </a:cubicBezTo>
                      <a:lnTo>
                        <a:pt x="12412" y="1168086"/>
                      </a:lnTo>
                      <a:lnTo>
                        <a:pt x="72" y="1136403"/>
                      </a:lnTo>
                      <a:lnTo>
                        <a:pt x="7449" y="1136403"/>
                      </a:lnTo>
                      <a:lnTo>
                        <a:pt x="5475" y="1123800"/>
                      </a:lnTo>
                      <a:cubicBezTo>
                        <a:pt x="1902" y="1089525"/>
                        <a:pt x="72" y="1054749"/>
                        <a:pt x="72" y="1019556"/>
                      </a:cubicBezTo>
                      <a:cubicBezTo>
                        <a:pt x="72" y="456471"/>
                        <a:pt x="468595" y="0"/>
                        <a:pt x="1046549" y="0"/>
                      </a:cubicBezTo>
                      <a:cubicBezTo>
                        <a:pt x="1624501" y="0"/>
                        <a:pt x="2093025" y="456471"/>
                        <a:pt x="2093026" y="1019556"/>
                      </a:cubicBezTo>
                      <a:cubicBezTo>
                        <a:pt x="2093025" y="1054749"/>
                        <a:pt x="2091195" y="1089525"/>
                        <a:pt x="2087622" y="1123800"/>
                      </a:cubicBezTo>
                      <a:lnTo>
                        <a:pt x="2085649" y="1136403"/>
                      </a:lnTo>
                      <a:lnTo>
                        <a:pt x="2093091" y="1136403"/>
                      </a:lnTo>
                      <a:lnTo>
                        <a:pt x="2080641" y="1168369"/>
                      </a:lnTo>
                      <a:lnTo>
                        <a:pt x="2071765" y="1225032"/>
                      </a:lnTo>
                      <a:cubicBezTo>
                        <a:pt x="2057825" y="1291403"/>
                        <a:pt x="2037265" y="1355424"/>
                        <a:pt x="2010788" y="1416413"/>
                      </a:cubicBezTo>
                      <a:lnTo>
                        <a:pt x="1975389" y="1479954"/>
                      </a:lnTo>
                      <a:lnTo>
                        <a:pt x="1928581" y="1652622"/>
                      </a:lnTo>
                      <a:cubicBezTo>
                        <a:pt x="1825436" y="2071205"/>
                        <a:pt x="1766445" y="2556556"/>
                        <a:pt x="1766445" y="3074060"/>
                      </a:cubicBezTo>
                      <a:cubicBezTo>
                        <a:pt x="1766445" y="3591563"/>
                        <a:pt x="1825435" y="4076915"/>
                        <a:pt x="1928581" y="4495498"/>
                      </a:cubicBezTo>
                      <a:lnTo>
                        <a:pt x="1970567" y="4650379"/>
                      </a:lnTo>
                      <a:lnTo>
                        <a:pt x="2010717" y="4731581"/>
                      </a:lnTo>
                      <a:cubicBezTo>
                        <a:pt x="2037194" y="4792569"/>
                        <a:pt x="2057753" y="4856591"/>
                        <a:pt x="2071693" y="4922961"/>
                      </a:cubicBezTo>
                      <a:lnTo>
                        <a:pt x="2080554" y="4979529"/>
                      </a:lnTo>
                      <a:lnTo>
                        <a:pt x="2093091" y="5011717"/>
                      </a:lnTo>
                      <a:lnTo>
                        <a:pt x="2085597" y="5011717"/>
                      </a:lnTo>
                      <a:lnTo>
                        <a:pt x="2087551" y="5024194"/>
                      </a:lnTo>
                      <a:cubicBezTo>
                        <a:pt x="2091124" y="5058469"/>
                        <a:pt x="2092954" y="5093245"/>
                        <a:pt x="2092954" y="5128438"/>
                      </a:cubicBezTo>
                      <a:cubicBezTo>
                        <a:pt x="2092954" y="5691522"/>
                        <a:pt x="1624430" y="6147993"/>
                        <a:pt x="1046477" y="6147993"/>
                      </a:cubicBezTo>
                      <a:cubicBezTo>
                        <a:pt x="649134" y="6147993"/>
                        <a:pt x="303514" y="5932239"/>
                        <a:pt x="126304" y="56144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BF27"/>
                    </a:gs>
                    <a:gs pos="100000">
                      <a:srgbClr val="3399FF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45A30648-6CD3-67CF-7469-6623753D98AF}"/>
                    </a:ext>
                  </a:extLst>
                </p:cNvPr>
                <p:cNvSpPr/>
                <p:nvPr/>
              </p:nvSpPr>
              <p:spPr>
                <a:xfrm rot="5400000">
                  <a:off x="3202316" y="2139646"/>
                  <a:ext cx="1839343" cy="5692050"/>
                </a:xfrm>
                <a:custGeom>
                  <a:avLst/>
                  <a:gdLst>
                    <a:gd name="connsiteX0" fmla="*/ 1916057 w 2039177"/>
                    <a:gd name="connsiteY0" fmla="*/ 5762795 h 6310458"/>
                    <a:gd name="connsiteX1" fmla="*/ 1019556 w 2039177"/>
                    <a:gd name="connsiteY1" fmla="*/ 6310458 h 6310458"/>
                    <a:gd name="connsiteX2" fmla="*/ 0 w 2039177"/>
                    <a:gd name="connsiteY2" fmla="*/ 5263982 h 6310458"/>
                    <a:gd name="connsiteX3" fmla="*/ 5264 w 2039177"/>
                    <a:gd name="connsiteY3" fmla="*/ 5156986 h 6310458"/>
                    <a:gd name="connsiteX4" fmla="*/ 7187 w 2039177"/>
                    <a:gd name="connsiteY4" fmla="*/ 5144049 h 6310458"/>
                    <a:gd name="connsiteX5" fmla="*/ 1 w 2039177"/>
                    <a:gd name="connsiteY5" fmla="*/ 5144049 h 6310458"/>
                    <a:gd name="connsiteX6" fmla="*/ 12022 w 2039177"/>
                    <a:gd name="connsiteY6" fmla="*/ 5111531 h 6310458"/>
                    <a:gd name="connsiteX7" fmla="*/ 20714 w 2039177"/>
                    <a:gd name="connsiteY7" fmla="*/ 5053080 h 6310458"/>
                    <a:gd name="connsiteX8" fmla="*/ 80122 w 2039177"/>
                    <a:gd name="connsiteY8" fmla="*/ 4856646 h 6310458"/>
                    <a:gd name="connsiteX9" fmla="*/ 119461 w 2039177"/>
                    <a:gd name="connsiteY9" fmla="*/ 4772827 h 6310458"/>
                    <a:gd name="connsiteX10" fmla="*/ 160278 w 2039177"/>
                    <a:gd name="connsiteY10" fmla="*/ 4614199 h 6310458"/>
                    <a:gd name="connsiteX11" fmla="*/ 318243 w 2039177"/>
                    <a:gd name="connsiteY11" fmla="*/ 3155230 h 6310458"/>
                    <a:gd name="connsiteX12" fmla="*/ 160279 w 2039177"/>
                    <a:gd name="connsiteY12" fmla="*/ 1696260 h 6310458"/>
                    <a:gd name="connsiteX13" fmla="*/ 114735 w 2039177"/>
                    <a:gd name="connsiteY13" fmla="*/ 1519265 h 6310458"/>
                    <a:gd name="connsiteX14" fmla="*/ 80122 w 2039177"/>
                    <a:gd name="connsiteY14" fmla="*/ 1453813 h 6310458"/>
                    <a:gd name="connsiteX15" fmla="*/ 20714 w 2039177"/>
                    <a:gd name="connsiteY15" fmla="*/ 1257379 h 6310458"/>
                    <a:gd name="connsiteX16" fmla="*/ 12024 w 2039177"/>
                    <a:gd name="connsiteY16" fmla="*/ 1198930 h 6310458"/>
                    <a:gd name="connsiteX17" fmla="*/ 1 w 2039177"/>
                    <a:gd name="connsiteY17" fmla="*/ 1166411 h 6310458"/>
                    <a:gd name="connsiteX18" fmla="*/ 7188 w 2039177"/>
                    <a:gd name="connsiteY18" fmla="*/ 1166411 h 6310458"/>
                    <a:gd name="connsiteX19" fmla="*/ 5264 w 2039177"/>
                    <a:gd name="connsiteY19" fmla="*/ 1153473 h 6310458"/>
                    <a:gd name="connsiteX20" fmla="*/ 1 w 2039177"/>
                    <a:gd name="connsiteY20" fmla="*/ 1046477 h 6310458"/>
                    <a:gd name="connsiteX21" fmla="*/ 1019557 w 2039177"/>
                    <a:gd name="connsiteY21" fmla="*/ 0 h 6310458"/>
                    <a:gd name="connsiteX22" fmla="*/ 2039112 w 2039177"/>
                    <a:gd name="connsiteY22" fmla="*/ 1046477 h 6310458"/>
                    <a:gd name="connsiteX23" fmla="*/ 2033848 w 2039177"/>
                    <a:gd name="connsiteY23" fmla="*/ 1153473 h 6310458"/>
                    <a:gd name="connsiteX24" fmla="*/ 2031925 w 2039177"/>
                    <a:gd name="connsiteY24" fmla="*/ 1166411 h 6310458"/>
                    <a:gd name="connsiteX25" fmla="*/ 2039177 w 2039177"/>
                    <a:gd name="connsiteY25" fmla="*/ 1166411 h 6310458"/>
                    <a:gd name="connsiteX26" fmla="*/ 2027045 w 2039177"/>
                    <a:gd name="connsiteY26" fmla="*/ 1199226 h 6310458"/>
                    <a:gd name="connsiteX27" fmla="*/ 2018398 w 2039177"/>
                    <a:gd name="connsiteY27" fmla="*/ 1257378 h 6310458"/>
                    <a:gd name="connsiteX28" fmla="*/ 1958990 w 2039177"/>
                    <a:gd name="connsiteY28" fmla="*/ 1453813 h 6310458"/>
                    <a:gd name="connsiteX29" fmla="*/ 1919796 w 2039177"/>
                    <a:gd name="connsiteY29" fmla="*/ 1537323 h 6310458"/>
                    <a:gd name="connsiteX30" fmla="*/ 1878899 w 2039177"/>
                    <a:gd name="connsiteY30" fmla="*/ 1696262 h 6310458"/>
                    <a:gd name="connsiteX31" fmla="*/ 1720934 w 2039177"/>
                    <a:gd name="connsiteY31" fmla="*/ 3155230 h 6310458"/>
                    <a:gd name="connsiteX32" fmla="*/ 1878899 w 2039177"/>
                    <a:gd name="connsiteY32" fmla="*/ 4614200 h 6310458"/>
                    <a:gd name="connsiteX33" fmla="*/ 1924504 w 2039177"/>
                    <a:gd name="connsiteY33" fmla="*/ 4791431 h 6310458"/>
                    <a:gd name="connsiteX34" fmla="*/ 1958990 w 2039177"/>
                    <a:gd name="connsiteY34" fmla="*/ 4856646 h 6310458"/>
                    <a:gd name="connsiteX35" fmla="*/ 2018398 w 2039177"/>
                    <a:gd name="connsiteY35" fmla="*/ 5053080 h 6310458"/>
                    <a:gd name="connsiteX36" fmla="*/ 2027045 w 2039177"/>
                    <a:gd name="connsiteY36" fmla="*/ 5111235 h 6310458"/>
                    <a:gd name="connsiteX37" fmla="*/ 2039177 w 2039177"/>
                    <a:gd name="connsiteY37" fmla="*/ 5144049 h 6310458"/>
                    <a:gd name="connsiteX38" fmla="*/ 2031925 w 2039177"/>
                    <a:gd name="connsiteY38" fmla="*/ 5144049 h 6310458"/>
                    <a:gd name="connsiteX39" fmla="*/ 2033848 w 2039177"/>
                    <a:gd name="connsiteY39" fmla="*/ 5156986 h 6310458"/>
                    <a:gd name="connsiteX40" fmla="*/ 2039112 w 2039177"/>
                    <a:gd name="connsiteY40" fmla="*/ 5263982 h 6310458"/>
                    <a:gd name="connsiteX41" fmla="*/ 1916057 w 2039177"/>
                    <a:gd name="connsiteY41" fmla="*/ 5762795 h 6310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2039177" h="6310458">
                      <a:moveTo>
                        <a:pt x="1916057" y="5762795"/>
                      </a:moveTo>
                      <a:cubicBezTo>
                        <a:pt x="1743406" y="6089007"/>
                        <a:pt x="1406677" y="6310458"/>
                        <a:pt x="1019556" y="6310458"/>
                      </a:cubicBezTo>
                      <a:cubicBezTo>
                        <a:pt x="456471" y="6310458"/>
                        <a:pt x="0" y="5841935"/>
                        <a:pt x="0" y="5263982"/>
                      </a:cubicBezTo>
                      <a:cubicBezTo>
                        <a:pt x="0" y="5227859"/>
                        <a:pt x="1784" y="5192165"/>
                        <a:pt x="5264" y="5156986"/>
                      </a:cubicBezTo>
                      <a:lnTo>
                        <a:pt x="7187" y="5144049"/>
                      </a:lnTo>
                      <a:lnTo>
                        <a:pt x="1" y="5144049"/>
                      </a:lnTo>
                      <a:lnTo>
                        <a:pt x="12022" y="5111531"/>
                      </a:lnTo>
                      <a:lnTo>
                        <a:pt x="20714" y="5053080"/>
                      </a:lnTo>
                      <a:cubicBezTo>
                        <a:pt x="34295" y="4984957"/>
                        <a:pt x="54326" y="4919245"/>
                        <a:pt x="80122" y="4856646"/>
                      </a:cubicBezTo>
                      <a:lnTo>
                        <a:pt x="119461" y="4772827"/>
                      </a:lnTo>
                      <a:lnTo>
                        <a:pt x="160278" y="4614199"/>
                      </a:lnTo>
                      <a:cubicBezTo>
                        <a:pt x="260770" y="4184564"/>
                        <a:pt x="318243" y="3686397"/>
                        <a:pt x="318243" y="3155230"/>
                      </a:cubicBezTo>
                      <a:cubicBezTo>
                        <a:pt x="318243" y="2624063"/>
                        <a:pt x="260770" y="2125895"/>
                        <a:pt x="160279" y="1696260"/>
                      </a:cubicBezTo>
                      <a:lnTo>
                        <a:pt x="114735" y="1519265"/>
                      </a:lnTo>
                      <a:lnTo>
                        <a:pt x="80122" y="1453813"/>
                      </a:lnTo>
                      <a:cubicBezTo>
                        <a:pt x="54326" y="1391214"/>
                        <a:pt x="34296" y="1325502"/>
                        <a:pt x="20714" y="1257379"/>
                      </a:cubicBezTo>
                      <a:lnTo>
                        <a:pt x="12024" y="1198930"/>
                      </a:lnTo>
                      <a:lnTo>
                        <a:pt x="1" y="1166411"/>
                      </a:lnTo>
                      <a:lnTo>
                        <a:pt x="7188" y="1166411"/>
                      </a:lnTo>
                      <a:lnTo>
                        <a:pt x="5264" y="1153473"/>
                      </a:lnTo>
                      <a:cubicBezTo>
                        <a:pt x="1784" y="1118294"/>
                        <a:pt x="1" y="1082599"/>
                        <a:pt x="1" y="1046477"/>
                      </a:cubicBezTo>
                      <a:cubicBezTo>
                        <a:pt x="1" y="468524"/>
                        <a:pt x="456472" y="0"/>
                        <a:pt x="1019557" y="0"/>
                      </a:cubicBezTo>
                      <a:cubicBezTo>
                        <a:pt x="1582641" y="0"/>
                        <a:pt x="2039112" y="468524"/>
                        <a:pt x="2039112" y="1046477"/>
                      </a:cubicBezTo>
                      <a:cubicBezTo>
                        <a:pt x="2039112" y="1082599"/>
                        <a:pt x="2037329" y="1118293"/>
                        <a:pt x="2033848" y="1153473"/>
                      </a:cubicBezTo>
                      <a:lnTo>
                        <a:pt x="2031925" y="1166411"/>
                      </a:lnTo>
                      <a:lnTo>
                        <a:pt x="2039177" y="1166411"/>
                      </a:lnTo>
                      <a:lnTo>
                        <a:pt x="2027045" y="1199226"/>
                      </a:lnTo>
                      <a:lnTo>
                        <a:pt x="2018398" y="1257378"/>
                      </a:lnTo>
                      <a:cubicBezTo>
                        <a:pt x="2004817" y="1325502"/>
                        <a:pt x="1984787" y="1391213"/>
                        <a:pt x="1958990" y="1453813"/>
                      </a:cubicBezTo>
                      <a:lnTo>
                        <a:pt x="1919796" y="1537323"/>
                      </a:lnTo>
                      <a:lnTo>
                        <a:pt x="1878899" y="1696262"/>
                      </a:lnTo>
                      <a:cubicBezTo>
                        <a:pt x="1778407" y="2125896"/>
                        <a:pt x="1720934" y="2624063"/>
                        <a:pt x="1720934" y="3155230"/>
                      </a:cubicBezTo>
                      <a:cubicBezTo>
                        <a:pt x="1720934" y="3686397"/>
                        <a:pt x="1778407" y="4184565"/>
                        <a:pt x="1878899" y="4614200"/>
                      </a:cubicBezTo>
                      <a:lnTo>
                        <a:pt x="1924504" y="4791431"/>
                      </a:lnTo>
                      <a:lnTo>
                        <a:pt x="1958990" y="4856646"/>
                      </a:lnTo>
                      <a:cubicBezTo>
                        <a:pt x="1984786" y="4919245"/>
                        <a:pt x="2004817" y="4984957"/>
                        <a:pt x="2018398" y="5053080"/>
                      </a:cubicBezTo>
                      <a:lnTo>
                        <a:pt x="2027045" y="5111235"/>
                      </a:lnTo>
                      <a:lnTo>
                        <a:pt x="2039177" y="5144049"/>
                      </a:lnTo>
                      <a:lnTo>
                        <a:pt x="2031925" y="5144049"/>
                      </a:lnTo>
                      <a:lnTo>
                        <a:pt x="2033848" y="5156986"/>
                      </a:lnTo>
                      <a:cubicBezTo>
                        <a:pt x="2037329" y="5192165"/>
                        <a:pt x="2039112" y="5227859"/>
                        <a:pt x="2039112" y="5263982"/>
                      </a:cubicBezTo>
                      <a:cubicBezTo>
                        <a:pt x="2039112" y="5444592"/>
                        <a:pt x="1994535" y="5614516"/>
                        <a:pt x="1916057" y="576279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00FF99"/>
                    </a:gs>
                    <a:gs pos="11000">
                      <a:srgbClr val="90488B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2491E09-193E-DE3D-0E01-18C156C15AC9}"/>
                  </a:ext>
                </a:extLst>
              </p:cNvPr>
              <p:cNvSpPr/>
              <p:nvPr/>
            </p:nvSpPr>
            <p:spPr>
              <a:xfrm rot="1800000">
                <a:off x="3389746" y="952657"/>
                <a:ext cx="1385454" cy="1385454"/>
              </a:xfrm>
              <a:prstGeom prst="ellipse">
                <a:avLst/>
              </a:prstGeom>
              <a:solidFill>
                <a:srgbClr val="FF3399"/>
              </a:solidFill>
              <a:ln>
                <a:noFill/>
              </a:ln>
              <a:effectLst>
                <a:innerShdw blurRad="101600" dist="101600" dir="18900000">
                  <a:prstClr val="black">
                    <a:alpha val="87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usso one" panose="02000503050000020004" pitchFamily="2" charset="0"/>
                    <a:ea typeface="+mn-ea"/>
                    <a:cs typeface="+mn-cs"/>
                  </a:rPr>
                  <a:t>3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3E58BC60-30B6-11C4-2334-A227EBB707A5}"/>
                  </a:ext>
                </a:extLst>
              </p:cNvPr>
              <p:cNvSpPr/>
              <p:nvPr/>
            </p:nvSpPr>
            <p:spPr>
              <a:xfrm rot="1800000">
                <a:off x="5370717" y="4287629"/>
                <a:ext cx="1385454" cy="1385454"/>
              </a:xfrm>
              <a:prstGeom prst="ellipse">
                <a:avLst/>
              </a:prstGeom>
              <a:solidFill>
                <a:srgbClr val="00FF99"/>
              </a:solidFill>
              <a:ln>
                <a:noFill/>
              </a:ln>
              <a:effectLst>
                <a:innerShdw blurRad="101600" dist="101600" dir="18900000">
                  <a:prstClr val="black">
                    <a:alpha val="87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dirty="0">
                    <a:latin typeface="Russo one" panose="02000503050000020004" pitchFamily="2" charset="0"/>
                  </a:rPr>
                  <a:t>1</a:t>
                </a:r>
                <a:endParaRPr lang="en-US" dirty="0">
                  <a:latin typeface="Russo one" panose="02000503050000020004" pitchFamily="2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AF1FF1DB-6A47-4ACB-60BE-82C6E53EEA9F}"/>
                  </a:ext>
                </a:extLst>
              </p:cNvPr>
              <p:cNvSpPr/>
              <p:nvPr/>
            </p:nvSpPr>
            <p:spPr>
              <a:xfrm rot="1800000">
                <a:off x="1491445" y="4287628"/>
                <a:ext cx="1385454" cy="1385454"/>
              </a:xfrm>
              <a:prstGeom prst="ellipse">
                <a:avLst/>
              </a:prstGeom>
              <a:solidFill>
                <a:srgbClr val="66FFFF"/>
              </a:solidFill>
              <a:ln>
                <a:noFill/>
              </a:ln>
              <a:effectLst>
                <a:innerShdw blurRad="101600" dist="101600" dir="18900000">
                  <a:prstClr val="black">
                    <a:alpha val="87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usso one" panose="02000503050000020004" pitchFamily="2" charset="0"/>
                    <a:ea typeface="+mn-ea"/>
                    <a:cs typeface="+mn-cs"/>
                  </a:rPr>
                  <a:t>2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9FE2395C-CD6C-77D7-8331-83DC40465118}"/>
                </a:ext>
              </a:extLst>
            </p:cNvPr>
            <p:cNvSpPr/>
            <p:nvPr/>
          </p:nvSpPr>
          <p:spPr>
            <a:xfrm>
              <a:off x="3842038" y="677507"/>
              <a:ext cx="4663440" cy="46634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87563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5000" fill="hold" nodeType="with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25000" fill="hold" grpId="0" nodeType="with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1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2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25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0B22A3E-8717-E58E-A0A3-F4EB49587727}"/>
              </a:ext>
            </a:extLst>
          </p:cNvPr>
          <p:cNvSpPr/>
          <p:nvPr/>
        </p:nvSpPr>
        <p:spPr>
          <a:xfrm>
            <a:off x="364504" y="327582"/>
            <a:ext cx="11462993" cy="62028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192701-32B0-CF7E-F6E9-B9A4A9056D00}"/>
              </a:ext>
            </a:extLst>
          </p:cNvPr>
          <p:cNvSpPr txBox="1"/>
          <p:nvPr/>
        </p:nvSpPr>
        <p:spPr>
          <a:xfrm>
            <a:off x="6358539" y="2059394"/>
            <a:ext cx="487479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spc="600" dirty="0">
                <a:solidFill>
                  <a:srgbClr val="66FFFF"/>
                </a:solidFill>
                <a:effectLst>
                  <a:outerShdw blurRad="139700" dist="38100" dir="2700000" sx="102000" sy="102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rPr>
              <a:t>HEADING2</a:t>
            </a:r>
          </a:p>
          <a:p>
            <a:pPr algn="just"/>
            <a:r>
              <a:rPr lang="en-US" sz="2800" dirty="0">
                <a:effectLst>
                  <a:outerShdw blurRad="139700" dist="38100" dir="2700000" sx="102000" sy="102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Type your text in this text box and don’t forget to subscribe And also do this for all the slides you can see that in this window there is a very big cycle 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FED3B92-EE74-F0F0-4B2F-87D0856A3D22}"/>
              </a:ext>
            </a:extLst>
          </p:cNvPr>
          <p:cNvGrpSpPr/>
          <p:nvPr/>
        </p:nvGrpSpPr>
        <p:grpSpPr>
          <a:xfrm rot="19696344">
            <a:off x="120939" y="601307"/>
            <a:ext cx="4663440" cy="4663440"/>
            <a:chOff x="3842038" y="677507"/>
            <a:chExt cx="4663440" cy="466344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4923CEE-41BB-12FD-7377-2133A6500E09}"/>
                </a:ext>
              </a:extLst>
            </p:cNvPr>
            <p:cNvGrpSpPr/>
            <p:nvPr/>
          </p:nvGrpSpPr>
          <p:grpSpPr>
            <a:xfrm>
              <a:off x="3862674" y="708699"/>
              <a:ext cx="4622168" cy="4601056"/>
              <a:chOff x="1275963" y="453830"/>
              <a:chExt cx="5692050" cy="5666051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E6949D4F-9903-A02B-0B3F-A8ED724882EB}"/>
                  </a:ext>
                </a:extLst>
              </p:cNvPr>
              <p:cNvGrpSpPr/>
              <p:nvPr/>
            </p:nvGrpSpPr>
            <p:grpSpPr>
              <a:xfrm>
                <a:off x="1275963" y="453830"/>
                <a:ext cx="5692050" cy="5666051"/>
                <a:chOff x="1275963" y="453830"/>
                <a:chExt cx="5692050" cy="5666051"/>
              </a:xfrm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8B45E194-76D8-3B72-C154-AE4D4DC3C56D}"/>
                    </a:ext>
                  </a:extLst>
                </p:cNvPr>
                <p:cNvSpPr/>
                <p:nvPr/>
              </p:nvSpPr>
              <p:spPr>
                <a:xfrm rot="1800000">
                  <a:off x="2222587" y="514045"/>
                  <a:ext cx="1888211" cy="5545620"/>
                </a:xfrm>
                <a:custGeom>
                  <a:avLst/>
                  <a:gdLst>
                    <a:gd name="connsiteX0" fmla="*/ 1046877 w 2093354"/>
                    <a:gd name="connsiteY0" fmla="*/ 6148121 h 6148121"/>
                    <a:gd name="connsiteX1" fmla="*/ 400 w 2093354"/>
                    <a:gd name="connsiteY1" fmla="*/ 5128565 h 6148121"/>
                    <a:gd name="connsiteX2" fmla="*/ 5803 w 2093354"/>
                    <a:gd name="connsiteY2" fmla="*/ 5024321 h 6148121"/>
                    <a:gd name="connsiteX3" fmla="*/ 7995 w 2093354"/>
                    <a:gd name="connsiteY3" fmla="*/ 5010327 h 6148121"/>
                    <a:gd name="connsiteX4" fmla="*/ 0 w 2093354"/>
                    <a:gd name="connsiteY4" fmla="*/ 5010327 h 6148121"/>
                    <a:gd name="connsiteX5" fmla="*/ 13374 w 2093354"/>
                    <a:gd name="connsiteY5" fmla="*/ 4975989 h 6148121"/>
                    <a:gd name="connsiteX6" fmla="*/ 21660 w 2093354"/>
                    <a:gd name="connsiteY6" fmla="*/ 4923089 h 6148121"/>
                    <a:gd name="connsiteX7" fmla="*/ 82637 w 2093354"/>
                    <a:gd name="connsiteY7" fmla="*/ 4731708 h 6148121"/>
                    <a:gd name="connsiteX8" fmla="*/ 110963 w 2093354"/>
                    <a:gd name="connsiteY8" fmla="*/ 4674420 h 6148121"/>
                    <a:gd name="connsiteX9" fmla="*/ 164509 w 2093354"/>
                    <a:gd name="connsiteY9" fmla="*/ 4494107 h 6148121"/>
                    <a:gd name="connsiteX10" fmla="*/ 326645 w 2093354"/>
                    <a:gd name="connsiteY10" fmla="*/ 3072670 h 6148121"/>
                    <a:gd name="connsiteX11" fmla="*/ 164510 w 2093354"/>
                    <a:gd name="connsiteY11" fmla="*/ 1651232 h 6148121"/>
                    <a:gd name="connsiteX12" fmla="*/ 113032 w 2093354"/>
                    <a:gd name="connsiteY12" fmla="*/ 1477884 h 6148121"/>
                    <a:gd name="connsiteX13" fmla="*/ 82638 w 2093354"/>
                    <a:gd name="connsiteY13" fmla="*/ 1416413 h 6148121"/>
                    <a:gd name="connsiteX14" fmla="*/ 21661 w 2093354"/>
                    <a:gd name="connsiteY14" fmla="*/ 1225032 h 6148121"/>
                    <a:gd name="connsiteX15" fmla="*/ 12646 w 2093354"/>
                    <a:gd name="connsiteY15" fmla="*/ 1167480 h 6148121"/>
                    <a:gd name="connsiteX16" fmla="*/ 0 w 2093354"/>
                    <a:gd name="connsiteY16" fmla="*/ 1135013 h 6148121"/>
                    <a:gd name="connsiteX17" fmla="*/ 7560 w 2093354"/>
                    <a:gd name="connsiteY17" fmla="*/ 1135013 h 6148121"/>
                    <a:gd name="connsiteX18" fmla="*/ 5803 w 2093354"/>
                    <a:gd name="connsiteY18" fmla="*/ 1123799 h 6148121"/>
                    <a:gd name="connsiteX19" fmla="*/ 400 w 2093354"/>
                    <a:gd name="connsiteY19" fmla="*/ 1019556 h 6148121"/>
                    <a:gd name="connsiteX20" fmla="*/ 1046877 w 2093354"/>
                    <a:gd name="connsiteY20" fmla="*/ 0 h 6148121"/>
                    <a:gd name="connsiteX21" fmla="*/ 2093354 w 2093354"/>
                    <a:gd name="connsiteY21" fmla="*/ 1019556 h 6148121"/>
                    <a:gd name="connsiteX22" fmla="*/ 2087951 w 2093354"/>
                    <a:gd name="connsiteY22" fmla="*/ 1123799 h 6148121"/>
                    <a:gd name="connsiteX23" fmla="*/ 2086195 w 2093354"/>
                    <a:gd name="connsiteY23" fmla="*/ 1135013 h 6148121"/>
                    <a:gd name="connsiteX24" fmla="*/ 2093018 w 2093354"/>
                    <a:gd name="connsiteY24" fmla="*/ 1135013 h 6148121"/>
                    <a:gd name="connsiteX25" fmla="*/ 2081604 w 2093354"/>
                    <a:gd name="connsiteY25" fmla="*/ 1164319 h 6148121"/>
                    <a:gd name="connsiteX26" fmla="*/ 2072094 w 2093354"/>
                    <a:gd name="connsiteY26" fmla="*/ 1225032 h 6148121"/>
                    <a:gd name="connsiteX27" fmla="*/ 2011117 w 2093354"/>
                    <a:gd name="connsiteY27" fmla="*/ 1416413 h 6148121"/>
                    <a:gd name="connsiteX28" fmla="*/ 1978880 w 2093354"/>
                    <a:gd name="connsiteY28" fmla="*/ 1481611 h 6148121"/>
                    <a:gd name="connsiteX29" fmla="*/ 1928508 w 2093354"/>
                    <a:gd name="connsiteY29" fmla="*/ 1651233 h 6148121"/>
                    <a:gd name="connsiteX30" fmla="*/ 1766372 w 2093354"/>
                    <a:gd name="connsiteY30" fmla="*/ 3072670 h 6148121"/>
                    <a:gd name="connsiteX31" fmla="*/ 1928508 w 2093354"/>
                    <a:gd name="connsiteY31" fmla="*/ 4494108 h 6148121"/>
                    <a:gd name="connsiteX32" fmla="*/ 1980947 w 2093354"/>
                    <a:gd name="connsiteY32" fmla="*/ 4670691 h 6148121"/>
                    <a:gd name="connsiteX33" fmla="*/ 2011116 w 2093354"/>
                    <a:gd name="connsiteY33" fmla="*/ 4731708 h 6148121"/>
                    <a:gd name="connsiteX34" fmla="*/ 2072093 w 2093354"/>
                    <a:gd name="connsiteY34" fmla="*/ 4923089 h 6148121"/>
                    <a:gd name="connsiteX35" fmla="*/ 2080875 w 2093354"/>
                    <a:gd name="connsiteY35" fmla="*/ 4979150 h 6148121"/>
                    <a:gd name="connsiteX36" fmla="*/ 2093018 w 2093354"/>
                    <a:gd name="connsiteY36" fmla="*/ 5010327 h 6148121"/>
                    <a:gd name="connsiteX37" fmla="*/ 2085759 w 2093354"/>
                    <a:gd name="connsiteY37" fmla="*/ 5010327 h 6148121"/>
                    <a:gd name="connsiteX38" fmla="*/ 2087951 w 2093354"/>
                    <a:gd name="connsiteY38" fmla="*/ 5024321 h 6148121"/>
                    <a:gd name="connsiteX39" fmla="*/ 2093354 w 2093354"/>
                    <a:gd name="connsiteY39" fmla="*/ 5128565 h 6148121"/>
                    <a:gd name="connsiteX40" fmla="*/ 1046877 w 2093354"/>
                    <a:gd name="connsiteY40" fmla="*/ 6148121 h 6148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2093354" h="6148121">
                      <a:moveTo>
                        <a:pt x="1046877" y="6148121"/>
                      </a:moveTo>
                      <a:cubicBezTo>
                        <a:pt x="468924" y="6148121"/>
                        <a:pt x="400" y="5691650"/>
                        <a:pt x="400" y="5128565"/>
                      </a:cubicBezTo>
                      <a:cubicBezTo>
                        <a:pt x="400" y="5093372"/>
                        <a:pt x="2230" y="5058596"/>
                        <a:pt x="5803" y="5024321"/>
                      </a:cubicBezTo>
                      <a:lnTo>
                        <a:pt x="7995" y="5010327"/>
                      </a:lnTo>
                      <a:lnTo>
                        <a:pt x="0" y="5010327"/>
                      </a:lnTo>
                      <a:lnTo>
                        <a:pt x="13374" y="4975989"/>
                      </a:lnTo>
                      <a:lnTo>
                        <a:pt x="21660" y="4923089"/>
                      </a:lnTo>
                      <a:cubicBezTo>
                        <a:pt x="35600" y="4856718"/>
                        <a:pt x="56160" y="4792697"/>
                        <a:pt x="82637" y="4731708"/>
                      </a:cubicBezTo>
                      <a:lnTo>
                        <a:pt x="110963" y="4674420"/>
                      </a:lnTo>
                      <a:lnTo>
                        <a:pt x="164509" y="4494107"/>
                      </a:lnTo>
                      <a:cubicBezTo>
                        <a:pt x="267655" y="4075525"/>
                        <a:pt x="326645" y="3590173"/>
                        <a:pt x="326645" y="3072670"/>
                      </a:cubicBezTo>
                      <a:cubicBezTo>
                        <a:pt x="326645" y="2555167"/>
                        <a:pt x="267655" y="2069815"/>
                        <a:pt x="164510" y="1651232"/>
                      </a:cubicBezTo>
                      <a:lnTo>
                        <a:pt x="113032" y="1477884"/>
                      </a:lnTo>
                      <a:lnTo>
                        <a:pt x="82638" y="1416413"/>
                      </a:lnTo>
                      <a:cubicBezTo>
                        <a:pt x="56160" y="1355424"/>
                        <a:pt x="35601" y="1291403"/>
                        <a:pt x="21661" y="1225032"/>
                      </a:cubicBezTo>
                      <a:lnTo>
                        <a:pt x="12646" y="1167480"/>
                      </a:lnTo>
                      <a:lnTo>
                        <a:pt x="0" y="1135013"/>
                      </a:lnTo>
                      <a:lnTo>
                        <a:pt x="7560" y="1135013"/>
                      </a:lnTo>
                      <a:lnTo>
                        <a:pt x="5803" y="1123799"/>
                      </a:lnTo>
                      <a:cubicBezTo>
                        <a:pt x="2230" y="1089525"/>
                        <a:pt x="400" y="1054749"/>
                        <a:pt x="400" y="1019556"/>
                      </a:cubicBezTo>
                      <a:cubicBezTo>
                        <a:pt x="400" y="456471"/>
                        <a:pt x="468924" y="0"/>
                        <a:pt x="1046877" y="0"/>
                      </a:cubicBezTo>
                      <a:cubicBezTo>
                        <a:pt x="1624830" y="0"/>
                        <a:pt x="2093354" y="456471"/>
                        <a:pt x="2093354" y="1019556"/>
                      </a:cubicBezTo>
                      <a:cubicBezTo>
                        <a:pt x="2093354" y="1054749"/>
                        <a:pt x="2091524" y="1089525"/>
                        <a:pt x="2087951" y="1123799"/>
                      </a:cubicBezTo>
                      <a:lnTo>
                        <a:pt x="2086195" y="1135013"/>
                      </a:lnTo>
                      <a:lnTo>
                        <a:pt x="2093018" y="1135013"/>
                      </a:lnTo>
                      <a:lnTo>
                        <a:pt x="2081604" y="1164319"/>
                      </a:lnTo>
                      <a:lnTo>
                        <a:pt x="2072094" y="1225032"/>
                      </a:lnTo>
                      <a:cubicBezTo>
                        <a:pt x="2058153" y="1291403"/>
                        <a:pt x="2037594" y="1355424"/>
                        <a:pt x="2011117" y="1416413"/>
                      </a:cubicBezTo>
                      <a:lnTo>
                        <a:pt x="1978880" y="1481611"/>
                      </a:lnTo>
                      <a:lnTo>
                        <a:pt x="1928508" y="1651233"/>
                      </a:lnTo>
                      <a:cubicBezTo>
                        <a:pt x="1825363" y="2069816"/>
                        <a:pt x="1766373" y="2555167"/>
                        <a:pt x="1766372" y="3072670"/>
                      </a:cubicBezTo>
                      <a:cubicBezTo>
                        <a:pt x="1766372" y="3590173"/>
                        <a:pt x="1825362" y="4075525"/>
                        <a:pt x="1928508" y="4494108"/>
                      </a:cubicBezTo>
                      <a:lnTo>
                        <a:pt x="1980947" y="4670691"/>
                      </a:lnTo>
                      <a:lnTo>
                        <a:pt x="2011116" y="4731708"/>
                      </a:lnTo>
                      <a:cubicBezTo>
                        <a:pt x="2037594" y="4792697"/>
                        <a:pt x="2058153" y="4856718"/>
                        <a:pt x="2072093" y="4923089"/>
                      </a:cubicBezTo>
                      <a:lnTo>
                        <a:pt x="2080875" y="4979150"/>
                      </a:lnTo>
                      <a:lnTo>
                        <a:pt x="2093018" y="5010327"/>
                      </a:lnTo>
                      <a:lnTo>
                        <a:pt x="2085759" y="5010327"/>
                      </a:lnTo>
                      <a:lnTo>
                        <a:pt x="2087951" y="5024321"/>
                      </a:lnTo>
                      <a:cubicBezTo>
                        <a:pt x="2091524" y="5058596"/>
                        <a:pt x="2093354" y="5093372"/>
                        <a:pt x="2093354" y="5128565"/>
                      </a:cubicBezTo>
                      <a:cubicBezTo>
                        <a:pt x="2093354" y="5691650"/>
                        <a:pt x="1624830" y="6148121"/>
                        <a:pt x="1046877" y="614812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FF3399"/>
                    </a:gs>
                    <a:gs pos="11000">
                      <a:srgbClr val="FFBF2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913B7B10-E371-93BB-4616-D2BC97A4FA23}"/>
                    </a:ext>
                  </a:extLst>
                </p:cNvPr>
                <p:cNvSpPr/>
                <p:nvPr/>
              </p:nvSpPr>
              <p:spPr>
                <a:xfrm rot="-1800000">
                  <a:off x="4099942" y="453830"/>
                  <a:ext cx="1887973" cy="5666051"/>
                </a:xfrm>
                <a:custGeom>
                  <a:avLst/>
                  <a:gdLst>
                    <a:gd name="connsiteX0" fmla="*/ 126304 w 2093091"/>
                    <a:gd name="connsiteY0" fmla="*/ 5614418 h 6147993"/>
                    <a:gd name="connsiteX1" fmla="*/ 0 w 2093091"/>
                    <a:gd name="connsiteY1" fmla="*/ 5128438 h 6147993"/>
                    <a:gd name="connsiteX2" fmla="*/ 5403 w 2093091"/>
                    <a:gd name="connsiteY2" fmla="*/ 5024194 h 6147993"/>
                    <a:gd name="connsiteX3" fmla="*/ 7357 w 2093091"/>
                    <a:gd name="connsiteY3" fmla="*/ 5011717 h 6147993"/>
                    <a:gd name="connsiteX4" fmla="*/ 72 w 2093091"/>
                    <a:gd name="connsiteY4" fmla="*/ 5011717 h 6147993"/>
                    <a:gd name="connsiteX5" fmla="*/ 12259 w 2093091"/>
                    <a:gd name="connsiteY5" fmla="*/ 4980427 h 6147993"/>
                    <a:gd name="connsiteX6" fmla="*/ 21261 w 2093091"/>
                    <a:gd name="connsiteY6" fmla="*/ 4922962 h 6147993"/>
                    <a:gd name="connsiteX7" fmla="*/ 82237 w 2093091"/>
                    <a:gd name="connsiteY7" fmla="*/ 4731580 h 6147993"/>
                    <a:gd name="connsiteX8" fmla="*/ 117970 w 2093091"/>
                    <a:gd name="connsiteY8" fmla="*/ 4667441 h 6147993"/>
                    <a:gd name="connsiteX9" fmla="*/ 164582 w 2093091"/>
                    <a:gd name="connsiteY9" fmla="*/ 4495497 h 6147993"/>
                    <a:gd name="connsiteX10" fmla="*/ 326717 w 2093091"/>
                    <a:gd name="connsiteY10" fmla="*/ 3074060 h 6147993"/>
                    <a:gd name="connsiteX11" fmla="*/ 164582 w 2093091"/>
                    <a:gd name="connsiteY11" fmla="*/ 1652622 h 6147993"/>
                    <a:gd name="connsiteX12" fmla="*/ 122687 w 2093091"/>
                    <a:gd name="connsiteY12" fmla="*/ 1498075 h 6147993"/>
                    <a:gd name="connsiteX13" fmla="*/ 82309 w 2093091"/>
                    <a:gd name="connsiteY13" fmla="*/ 1416413 h 6147993"/>
                    <a:gd name="connsiteX14" fmla="*/ 21333 w 2093091"/>
                    <a:gd name="connsiteY14" fmla="*/ 1225032 h 6147993"/>
                    <a:gd name="connsiteX15" fmla="*/ 12412 w 2093091"/>
                    <a:gd name="connsiteY15" fmla="*/ 1168086 h 6147993"/>
                    <a:gd name="connsiteX16" fmla="*/ 72 w 2093091"/>
                    <a:gd name="connsiteY16" fmla="*/ 1136403 h 6147993"/>
                    <a:gd name="connsiteX17" fmla="*/ 7449 w 2093091"/>
                    <a:gd name="connsiteY17" fmla="*/ 1136403 h 6147993"/>
                    <a:gd name="connsiteX18" fmla="*/ 5475 w 2093091"/>
                    <a:gd name="connsiteY18" fmla="*/ 1123800 h 6147993"/>
                    <a:gd name="connsiteX19" fmla="*/ 72 w 2093091"/>
                    <a:gd name="connsiteY19" fmla="*/ 1019556 h 6147993"/>
                    <a:gd name="connsiteX20" fmla="*/ 1046549 w 2093091"/>
                    <a:gd name="connsiteY20" fmla="*/ 0 h 6147993"/>
                    <a:gd name="connsiteX21" fmla="*/ 2093026 w 2093091"/>
                    <a:gd name="connsiteY21" fmla="*/ 1019556 h 6147993"/>
                    <a:gd name="connsiteX22" fmla="*/ 2087622 w 2093091"/>
                    <a:gd name="connsiteY22" fmla="*/ 1123800 h 6147993"/>
                    <a:gd name="connsiteX23" fmla="*/ 2085649 w 2093091"/>
                    <a:gd name="connsiteY23" fmla="*/ 1136403 h 6147993"/>
                    <a:gd name="connsiteX24" fmla="*/ 2093091 w 2093091"/>
                    <a:gd name="connsiteY24" fmla="*/ 1136403 h 6147993"/>
                    <a:gd name="connsiteX25" fmla="*/ 2080641 w 2093091"/>
                    <a:gd name="connsiteY25" fmla="*/ 1168369 h 6147993"/>
                    <a:gd name="connsiteX26" fmla="*/ 2071765 w 2093091"/>
                    <a:gd name="connsiteY26" fmla="*/ 1225032 h 6147993"/>
                    <a:gd name="connsiteX27" fmla="*/ 2010788 w 2093091"/>
                    <a:gd name="connsiteY27" fmla="*/ 1416413 h 6147993"/>
                    <a:gd name="connsiteX28" fmla="*/ 1975389 w 2093091"/>
                    <a:gd name="connsiteY28" fmla="*/ 1479954 h 6147993"/>
                    <a:gd name="connsiteX29" fmla="*/ 1928581 w 2093091"/>
                    <a:gd name="connsiteY29" fmla="*/ 1652622 h 6147993"/>
                    <a:gd name="connsiteX30" fmla="*/ 1766445 w 2093091"/>
                    <a:gd name="connsiteY30" fmla="*/ 3074060 h 6147993"/>
                    <a:gd name="connsiteX31" fmla="*/ 1928581 w 2093091"/>
                    <a:gd name="connsiteY31" fmla="*/ 4495498 h 6147993"/>
                    <a:gd name="connsiteX32" fmla="*/ 1970567 w 2093091"/>
                    <a:gd name="connsiteY32" fmla="*/ 4650379 h 6147993"/>
                    <a:gd name="connsiteX33" fmla="*/ 2010717 w 2093091"/>
                    <a:gd name="connsiteY33" fmla="*/ 4731581 h 6147993"/>
                    <a:gd name="connsiteX34" fmla="*/ 2071693 w 2093091"/>
                    <a:gd name="connsiteY34" fmla="*/ 4922961 h 6147993"/>
                    <a:gd name="connsiteX35" fmla="*/ 2080554 w 2093091"/>
                    <a:gd name="connsiteY35" fmla="*/ 4979529 h 6147993"/>
                    <a:gd name="connsiteX36" fmla="*/ 2093091 w 2093091"/>
                    <a:gd name="connsiteY36" fmla="*/ 5011717 h 6147993"/>
                    <a:gd name="connsiteX37" fmla="*/ 2085597 w 2093091"/>
                    <a:gd name="connsiteY37" fmla="*/ 5011717 h 6147993"/>
                    <a:gd name="connsiteX38" fmla="*/ 2087551 w 2093091"/>
                    <a:gd name="connsiteY38" fmla="*/ 5024194 h 6147993"/>
                    <a:gd name="connsiteX39" fmla="*/ 2092954 w 2093091"/>
                    <a:gd name="connsiteY39" fmla="*/ 5128438 h 6147993"/>
                    <a:gd name="connsiteX40" fmla="*/ 1046477 w 2093091"/>
                    <a:gd name="connsiteY40" fmla="*/ 6147993 h 6147993"/>
                    <a:gd name="connsiteX41" fmla="*/ 126304 w 2093091"/>
                    <a:gd name="connsiteY41" fmla="*/ 5614418 h 6147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2093091" h="6147993">
                      <a:moveTo>
                        <a:pt x="126304" y="5614418"/>
                      </a:moveTo>
                      <a:cubicBezTo>
                        <a:pt x="45754" y="5469954"/>
                        <a:pt x="0" y="5304401"/>
                        <a:pt x="0" y="5128438"/>
                      </a:cubicBezTo>
                      <a:cubicBezTo>
                        <a:pt x="0" y="5093245"/>
                        <a:pt x="1830" y="5058468"/>
                        <a:pt x="5403" y="5024194"/>
                      </a:cubicBezTo>
                      <a:lnTo>
                        <a:pt x="7357" y="5011717"/>
                      </a:lnTo>
                      <a:lnTo>
                        <a:pt x="72" y="5011717"/>
                      </a:lnTo>
                      <a:lnTo>
                        <a:pt x="12259" y="4980427"/>
                      </a:lnTo>
                      <a:lnTo>
                        <a:pt x="21261" y="4922962"/>
                      </a:lnTo>
                      <a:cubicBezTo>
                        <a:pt x="35201" y="4856591"/>
                        <a:pt x="55760" y="4792569"/>
                        <a:pt x="82237" y="4731580"/>
                      </a:cubicBezTo>
                      <a:lnTo>
                        <a:pt x="117970" y="4667441"/>
                      </a:lnTo>
                      <a:lnTo>
                        <a:pt x="164582" y="4495497"/>
                      </a:lnTo>
                      <a:cubicBezTo>
                        <a:pt x="267727" y="4076914"/>
                        <a:pt x="326717" y="3591563"/>
                        <a:pt x="326717" y="3074060"/>
                      </a:cubicBezTo>
                      <a:cubicBezTo>
                        <a:pt x="326717" y="2556557"/>
                        <a:pt x="267727" y="2071205"/>
                        <a:pt x="164582" y="1652622"/>
                      </a:cubicBezTo>
                      <a:lnTo>
                        <a:pt x="122687" y="1498075"/>
                      </a:lnTo>
                      <a:lnTo>
                        <a:pt x="82309" y="1416413"/>
                      </a:lnTo>
                      <a:cubicBezTo>
                        <a:pt x="55832" y="1355424"/>
                        <a:pt x="35272" y="1291402"/>
                        <a:pt x="21333" y="1225032"/>
                      </a:cubicBezTo>
                      <a:lnTo>
                        <a:pt x="12412" y="1168086"/>
                      </a:lnTo>
                      <a:lnTo>
                        <a:pt x="72" y="1136403"/>
                      </a:lnTo>
                      <a:lnTo>
                        <a:pt x="7449" y="1136403"/>
                      </a:lnTo>
                      <a:lnTo>
                        <a:pt x="5475" y="1123800"/>
                      </a:lnTo>
                      <a:cubicBezTo>
                        <a:pt x="1902" y="1089525"/>
                        <a:pt x="72" y="1054749"/>
                        <a:pt x="72" y="1019556"/>
                      </a:cubicBezTo>
                      <a:cubicBezTo>
                        <a:pt x="72" y="456471"/>
                        <a:pt x="468595" y="0"/>
                        <a:pt x="1046549" y="0"/>
                      </a:cubicBezTo>
                      <a:cubicBezTo>
                        <a:pt x="1624501" y="0"/>
                        <a:pt x="2093025" y="456471"/>
                        <a:pt x="2093026" y="1019556"/>
                      </a:cubicBezTo>
                      <a:cubicBezTo>
                        <a:pt x="2093025" y="1054749"/>
                        <a:pt x="2091195" y="1089525"/>
                        <a:pt x="2087622" y="1123800"/>
                      </a:cubicBezTo>
                      <a:lnTo>
                        <a:pt x="2085649" y="1136403"/>
                      </a:lnTo>
                      <a:lnTo>
                        <a:pt x="2093091" y="1136403"/>
                      </a:lnTo>
                      <a:lnTo>
                        <a:pt x="2080641" y="1168369"/>
                      </a:lnTo>
                      <a:lnTo>
                        <a:pt x="2071765" y="1225032"/>
                      </a:lnTo>
                      <a:cubicBezTo>
                        <a:pt x="2057825" y="1291403"/>
                        <a:pt x="2037265" y="1355424"/>
                        <a:pt x="2010788" y="1416413"/>
                      </a:cubicBezTo>
                      <a:lnTo>
                        <a:pt x="1975389" y="1479954"/>
                      </a:lnTo>
                      <a:lnTo>
                        <a:pt x="1928581" y="1652622"/>
                      </a:lnTo>
                      <a:cubicBezTo>
                        <a:pt x="1825436" y="2071205"/>
                        <a:pt x="1766445" y="2556556"/>
                        <a:pt x="1766445" y="3074060"/>
                      </a:cubicBezTo>
                      <a:cubicBezTo>
                        <a:pt x="1766445" y="3591563"/>
                        <a:pt x="1825435" y="4076915"/>
                        <a:pt x="1928581" y="4495498"/>
                      </a:cubicBezTo>
                      <a:lnTo>
                        <a:pt x="1970567" y="4650379"/>
                      </a:lnTo>
                      <a:lnTo>
                        <a:pt x="2010717" y="4731581"/>
                      </a:lnTo>
                      <a:cubicBezTo>
                        <a:pt x="2037194" y="4792569"/>
                        <a:pt x="2057753" y="4856591"/>
                        <a:pt x="2071693" y="4922961"/>
                      </a:cubicBezTo>
                      <a:lnTo>
                        <a:pt x="2080554" y="4979529"/>
                      </a:lnTo>
                      <a:lnTo>
                        <a:pt x="2093091" y="5011717"/>
                      </a:lnTo>
                      <a:lnTo>
                        <a:pt x="2085597" y="5011717"/>
                      </a:lnTo>
                      <a:lnTo>
                        <a:pt x="2087551" y="5024194"/>
                      </a:lnTo>
                      <a:cubicBezTo>
                        <a:pt x="2091124" y="5058469"/>
                        <a:pt x="2092954" y="5093245"/>
                        <a:pt x="2092954" y="5128438"/>
                      </a:cubicBezTo>
                      <a:cubicBezTo>
                        <a:pt x="2092954" y="5691522"/>
                        <a:pt x="1624430" y="6147993"/>
                        <a:pt x="1046477" y="6147993"/>
                      </a:cubicBezTo>
                      <a:cubicBezTo>
                        <a:pt x="649134" y="6147993"/>
                        <a:pt x="303514" y="5932239"/>
                        <a:pt x="126304" y="56144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BF27"/>
                    </a:gs>
                    <a:gs pos="100000">
                      <a:srgbClr val="3399FF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45A30648-6CD3-67CF-7469-6623753D98AF}"/>
                    </a:ext>
                  </a:extLst>
                </p:cNvPr>
                <p:cNvSpPr/>
                <p:nvPr/>
              </p:nvSpPr>
              <p:spPr>
                <a:xfrm rot="5400000">
                  <a:off x="3202316" y="2139646"/>
                  <a:ext cx="1839343" cy="5692050"/>
                </a:xfrm>
                <a:custGeom>
                  <a:avLst/>
                  <a:gdLst>
                    <a:gd name="connsiteX0" fmla="*/ 1916057 w 2039177"/>
                    <a:gd name="connsiteY0" fmla="*/ 5762795 h 6310458"/>
                    <a:gd name="connsiteX1" fmla="*/ 1019556 w 2039177"/>
                    <a:gd name="connsiteY1" fmla="*/ 6310458 h 6310458"/>
                    <a:gd name="connsiteX2" fmla="*/ 0 w 2039177"/>
                    <a:gd name="connsiteY2" fmla="*/ 5263982 h 6310458"/>
                    <a:gd name="connsiteX3" fmla="*/ 5264 w 2039177"/>
                    <a:gd name="connsiteY3" fmla="*/ 5156986 h 6310458"/>
                    <a:gd name="connsiteX4" fmla="*/ 7187 w 2039177"/>
                    <a:gd name="connsiteY4" fmla="*/ 5144049 h 6310458"/>
                    <a:gd name="connsiteX5" fmla="*/ 1 w 2039177"/>
                    <a:gd name="connsiteY5" fmla="*/ 5144049 h 6310458"/>
                    <a:gd name="connsiteX6" fmla="*/ 12022 w 2039177"/>
                    <a:gd name="connsiteY6" fmla="*/ 5111531 h 6310458"/>
                    <a:gd name="connsiteX7" fmla="*/ 20714 w 2039177"/>
                    <a:gd name="connsiteY7" fmla="*/ 5053080 h 6310458"/>
                    <a:gd name="connsiteX8" fmla="*/ 80122 w 2039177"/>
                    <a:gd name="connsiteY8" fmla="*/ 4856646 h 6310458"/>
                    <a:gd name="connsiteX9" fmla="*/ 119461 w 2039177"/>
                    <a:gd name="connsiteY9" fmla="*/ 4772827 h 6310458"/>
                    <a:gd name="connsiteX10" fmla="*/ 160278 w 2039177"/>
                    <a:gd name="connsiteY10" fmla="*/ 4614199 h 6310458"/>
                    <a:gd name="connsiteX11" fmla="*/ 318243 w 2039177"/>
                    <a:gd name="connsiteY11" fmla="*/ 3155230 h 6310458"/>
                    <a:gd name="connsiteX12" fmla="*/ 160279 w 2039177"/>
                    <a:gd name="connsiteY12" fmla="*/ 1696260 h 6310458"/>
                    <a:gd name="connsiteX13" fmla="*/ 114735 w 2039177"/>
                    <a:gd name="connsiteY13" fmla="*/ 1519265 h 6310458"/>
                    <a:gd name="connsiteX14" fmla="*/ 80122 w 2039177"/>
                    <a:gd name="connsiteY14" fmla="*/ 1453813 h 6310458"/>
                    <a:gd name="connsiteX15" fmla="*/ 20714 w 2039177"/>
                    <a:gd name="connsiteY15" fmla="*/ 1257379 h 6310458"/>
                    <a:gd name="connsiteX16" fmla="*/ 12024 w 2039177"/>
                    <a:gd name="connsiteY16" fmla="*/ 1198930 h 6310458"/>
                    <a:gd name="connsiteX17" fmla="*/ 1 w 2039177"/>
                    <a:gd name="connsiteY17" fmla="*/ 1166411 h 6310458"/>
                    <a:gd name="connsiteX18" fmla="*/ 7188 w 2039177"/>
                    <a:gd name="connsiteY18" fmla="*/ 1166411 h 6310458"/>
                    <a:gd name="connsiteX19" fmla="*/ 5264 w 2039177"/>
                    <a:gd name="connsiteY19" fmla="*/ 1153473 h 6310458"/>
                    <a:gd name="connsiteX20" fmla="*/ 1 w 2039177"/>
                    <a:gd name="connsiteY20" fmla="*/ 1046477 h 6310458"/>
                    <a:gd name="connsiteX21" fmla="*/ 1019557 w 2039177"/>
                    <a:gd name="connsiteY21" fmla="*/ 0 h 6310458"/>
                    <a:gd name="connsiteX22" fmla="*/ 2039112 w 2039177"/>
                    <a:gd name="connsiteY22" fmla="*/ 1046477 h 6310458"/>
                    <a:gd name="connsiteX23" fmla="*/ 2033848 w 2039177"/>
                    <a:gd name="connsiteY23" fmla="*/ 1153473 h 6310458"/>
                    <a:gd name="connsiteX24" fmla="*/ 2031925 w 2039177"/>
                    <a:gd name="connsiteY24" fmla="*/ 1166411 h 6310458"/>
                    <a:gd name="connsiteX25" fmla="*/ 2039177 w 2039177"/>
                    <a:gd name="connsiteY25" fmla="*/ 1166411 h 6310458"/>
                    <a:gd name="connsiteX26" fmla="*/ 2027045 w 2039177"/>
                    <a:gd name="connsiteY26" fmla="*/ 1199226 h 6310458"/>
                    <a:gd name="connsiteX27" fmla="*/ 2018398 w 2039177"/>
                    <a:gd name="connsiteY27" fmla="*/ 1257378 h 6310458"/>
                    <a:gd name="connsiteX28" fmla="*/ 1958990 w 2039177"/>
                    <a:gd name="connsiteY28" fmla="*/ 1453813 h 6310458"/>
                    <a:gd name="connsiteX29" fmla="*/ 1919796 w 2039177"/>
                    <a:gd name="connsiteY29" fmla="*/ 1537323 h 6310458"/>
                    <a:gd name="connsiteX30" fmla="*/ 1878899 w 2039177"/>
                    <a:gd name="connsiteY30" fmla="*/ 1696262 h 6310458"/>
                    <a:gd name="connsiteX31" fmla="*/ 1720934 w 2039177"/>
                    <a:gd name="connsiteY31" fmla="*/ 3155230 h 6310458"/>
                    <a:gd name="connsiteX32" fmla="*/ 1878899 w 2039177"/>
                    <a:gd name="connsiteY32" fmla="*/ 4614200 h 6310458"/>
                    <a:gd name="connsiteX33" fmla="*/ 1924504 w 2039177"/>
                    <a:gd name="connsiteY33" fmla="*/ 4791431 h 6310458"/>
                    <a:gd name="connsiteX34" fmla="*/ 1958990 w 2039177"/>
                    <a:gd name="connsiteY34" fmla="*/ 4856646 h 6310458"/>
                    <a:gd name="connsiteX35" fmla="*/ 2018398 w 2039177"/>
                    <a:gd name="connsiteY35" fmla="*/ 5053080 h 6310458"/>
                    <a:gd name="connsiteX36" fmla="*/ 2027045 w 2039177"/>
                    <a:gd name="connsiteY36" fmla="*/ 5111235 h 6310458"/>
                    <a:gd name="connsiteX37" fmla="*/ 2039177 w 2039177"/>
                    <a:gd name="connsiteY37" fmla="*/ 5144049 h 6310458"/>
                    <a:gd name="connsiteX38" fmla="*/ 2031925 w 2039177"/>
                    <a:gd name="connsiteY38" fmla="*/ 5144049 h 6310458"/>
                    <a:gd name="connsiteX39" fmla="*/ 2033848 w 2039177"/>
                    <a:gd name="connsiteY39" fmla="*/ 5156986 h 6310458"/>
                    <a:gd name="connsiteX40" fmla="*/ 2039112 w 2039177"/>
                    <a:gd name="connsiteY40" fmla="*/ 5263982 h 6310458"/>
                    <a:gd name="connsiteX41" fmla="*/ 1916057 w 2039177"/>
                    <a:gd name="connsiteY41" fmla="*/ 5762795 h 6310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2039177" h="6310458">
                      <a:moveTo>
                        <a:pt x="1916057" y="5762795"/>
                      </a:moveTo>
                      <a:cubicBezTo>
                        <a:pt x="1743406" y="6089007"/>
                        <a:pt x="1406677" y="6310458"/>
                        <a:pt x="1019556" y="6310458"/>
                      </a:cubicBezTo>
                      <a:cubicBezTo>
                        <a:pt x="456471" y="6310458"/>
                        <a:pt x="0" y="5841935"/>
                        <a:pt x="0" y="5263982"/>
                      </a:cubicBezTo>
                      <a:cubicBezTo>
                        <a:pt x="0" y="5227859"/>
                        <a:pt x="1784" y="5192165"/>
                        <a:pt x="5264" y="5156986"/>
                      </a:cubicBezTo>
                      <a:lnTo>
                        <a:pt x="7187" y="5144049"/>
                      </a:lnTo>
                      <a:lnTo>
                        <a:pt x="1" y="5144049"/>
                      </a:lnTo>
                      <a:lnTo>
                        <a:pt x="12022" y="5111531"/>
                      </a:lnTo>
                      <a:lnTo>
                        <a:pt x="20714" y="5053080"/>
                      </a:lnTo>
                      <a:cubicBezTo>
                        <a:pt x="34295" y="4984957"/>
                        <a:pt x="54326" y="4919245"/>
                        <a:pt x="80122" y="4856646"/>
                      </a:cubicBezTo>
                      <a:lnTo>
                        <a:pt x="119461" y="4772827"/>
                      </a:lnTo>
                      <a:lnTo>
                        <a:pt x="160278" y="4614199"/>
                      </a:lnTo>
                      <a:cubicBezTo>
                        <a:pt x="260770" y="4184564"/>
                        <a:pt x="318243" y="3686397"/>
                        <a:pt x="318243" y="3155230"/>
                      </a:cubicBezTo>
                      <a:cubicBezTo>
                        <a:pt x="318243" y="2624063"/>
                        <a:pt x="260770" y="2125895"/>
                        <a:pt x="160279" y="1696260"/>
                      </a:cubicBezTo>
                      <a:lnTo>
                        <a:pt x="114735" y="1519265"/>
                      </a:lnTo>
                      <a:lnTo>
                        <a:pt x="80122" y="1453813"/>
                      </a:lnTo>
                      <a:cubicBezTo>
                        <a:pt x="54326" y="1391214"/>
                        <a:pt x="34296" y="1325502"/>
                        <a:pt x="20714" y="1257379"/>
                      </a:cubicBezTo>
                      <a:lnTo>
                        <a:pt x="12024" y="1198930"/>
                      </a:lnTo>
                      <a:lnTo>
                        <a:pt x="1" y="1166411"/>
                      </a:lnTo>
                      <a:lnTo>
                        <a:pt x="7188" y="1166411"/>
                      </a:lnTo>
                      <a:lnTo>
                        <a:pt x="5264" y="1153473"/>
                      </a:lnTo>
                      <a:cubicBezTo>
                        <a:pt x="1784" y="1118294"/>
                        <a:pt x="1" y="1082599"/>
                        <a:pt x="1" y="1046477"/>
                      </a:cubicBezTo>
                      <a:cubicBezTo>
                        <a:pt x="1" y="468524"/>
                        <a:pt x="456472" y="0"/>
                        <a:pt x="1019557" y="0"/>
                      </a:cubicBezTo>
                      <a:cubicBezTo>
                        <a:pt x="1582641" y="0"/>
                        <a:pt x="2039112" y="468524"/>
                        <a:pt x="2039112" y="1046477"/>
                      </a:cubicBezTo>
                      <a:cubicBezTo>
                        <a:pt x="2039112" y="1082599"/>
                        <a:pt x="2037329" y="1118293"/>
                        <a:pt x="2033848" y="1153473"/>
                      </a:cubicBezTo>
                      <a:lnTo>
                        <a:pt x="2031925" y="1166411"/>
                      </a:lnTo>
                      <a:lnTo>
                        <a:pt x="2039177" y="1166411"/>
                      </a:lnTo>
                      <a:lnTo>
                        <a:pt x="2027045" y="1199226"/>
                      </a:lnTo>
                      <a:lnTo>
                        <a:pt x="2018398" y="1257378"/>
                      </a:lnTo>
                      <a:cubicBezTo>
                        <a:pt x="2004817" y="1325502"/>
                        <a:pt x="1984787" y="1391213"/>
                        <a:pt x="1958990" y="1453813"/>
                      </a:cubicBezTo>
                      <a:lnTo>
                        <a:pt x="1919796" y="1537323"/>
                      </a:lnTo>
                      <a:lnTo>
                        <a:pt x="1878899" y="1696262"/>
                      </a:lnTo>
                      <a:cubicBezTo>
                        <a:pt x="1778407" y="2125896"/>
                        <a:pt x="1720934" y="2624063"/>
                        <a:pt x="1720934" y="3155230"/>
                      </a:cubicBezTo>
                      <a:cubicBezTo>
                        <a:pt x="1720934" y="3686397"/>
                        <a:pt x="1778407" y="4184565"/>
                        <a:pt x="1878899" y="4614200"/>
                      </a:cubicBezTo>
                      <a:lnTo>
                        <a:pt x="1924504" y="4791431"/>
                      </a:lnTo>
                      <a:lnTo>
                        <a:pt x="1958990" y="4856646"/>
                      </a:lnTo>
                      <a:cubicBezTo>
                        <a:pt x="1984786" y="4919245"/>
                        <a:pt x="2004817" y="4984957"/>
                        <a:pt x="2018398" y="5053080"/>
                      </a:cubicBezTo>
                      <a:lnTo>
                        <a:pt x="2027045" y="5111235"/>
                      </a:lnTo>
                      <a:lnTo>
                        <a:pt x="2039177" y="5144049"/>
                      </a:lnTo>
                      <a:lnTo>
                        <a:pt x="2031925" y="5144049"/>
                      </a:lnTo>
                      <a:lnTo>
                        <a:pt x="2033848" y="5156986"/>
                      </a:lnTo>
                      <a:cubicBezTo>
                        <a:pt x="2037329" y="5192165"/>
                        <a:pt x="2039112" y="5227859"/>
                        <a:pt x="2039112" y="5263982"/>
                      </a:cubicBezTo>
                      <a:cubicBezTo>
                        <a:pt x="2039112" y="5444592"/>
                        <a:pt x="1994535" y="5614516"/>
                        <a:pt x="1916057" y="576279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00FF99"/>
                    </a:gs>
                    <a:gs pos="11000">
                      <a:srgbClr val="90488B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2491E09-193E-DE3D-0E01-18C156C15AC9}"/>
                  </a:ext>
                </a:extLst>
              </p:cNvPr>
              <p:cNvSpPr/>
              <p:nvPr/>
            </p:nvSpPr>
            <p:spPr>
              <a:xfrm rot="1800000">
                <a:off x="3389746" y="952657"/>
                <a:ext cx="1385454" cy="1385454"/>
              </a:xfrm>
              <a:prstGeom prst="ellipse">
                <a:avLst/>
              </a:prstGeom>
              <a:solidFill>
                <a:srgbClr val="FF3399"/>
              </a:solidFill>
              <a:ln>
                <a:noFill/>
              </a:ln>
              <a:effectLst>
                <a:innerShdw blurRad="101600" dist="101600" dir="18900000">
                  <a:prstClr val="black">
                    <a:alpha val="87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usso one" panose="02000503050000020004" pitchFamily="2" charset="0"/>
                    <a:ea typeface="+mn-ea"/>
                    <a:cs typeface="+mn-cs"/>
                  </a:rPr>
                  <a:t>3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3E58BC60-30B6-11C4-2334-A227EBB707A5}"/>
                  </a:ext>
                </a:extLst>
              </p:cNvPr>
              <p:cNvSpPr/>
              <p:nvPr/>
            </p:nvSpPr>
            <p:spPr>
              <a:xfrm rot="1800000">
                <a:off x="5370717" y="4287629"/>
                <a:ext cx="1385454" cy="1385454"/>
              </a:xfrm>
              <a:prstGeom prst="ellipse">
                <a:avLst/>
              </a:prstGeom>
              <a:solidFill>
                <a:srgbClr val="00FF99"/>
              </a:solidFill>
              <a:ln>
                <a:noFill/>
              </a:ln>
              <a:effectLst>
                <a:innerShdw blurRad="101600" dist="101600" dir="18900000">
                  <a:prstClr val="black">
                    <a:alpha val="87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dirty="0">
                    <a:latin typeface="Russo one" panose="02000503050000020004" pitchFamily="2" charset="0"/>
                  </a:rPr>
                  <a:t>1</a:t>
                </a:r>
                <a:endParaRPr lang="en-US" dirty="0">
                  <a:latin typeface="Russo one" panose="02000503050000020004" pitchFamily="2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AF1FF1DB-6A47-4ACB-60BE-82C6E53EEA9F}"/>
                  </a:ext>
                </a:extLst>
              </p:cNvPr>
              <p:cNvSpPr/>
              <p:nvPr/>
            </p:nvSpPr>
            <p:spPr>
              <a:xfrm rot="9103656">
                <a:off x="1491445" y="4287627"/>
                <a:ext cx="1385454" cy="1385454"/>
              </a:xfrm>
              <a:prstGeom prst="ellipse">
                <a:avLst/>
              </a:prstGeom>
              <a:solidFill>
                <a:srgbClr val="66FFFF"/>
              </a:solidFill>
              <a:ln>
                <a:noFill/>
              </a:ln>
              <a:effectLst>
                <a:innerShdw blurRad="101600" dist="101600" dir="18900000">
                  <a:prstClr val="black">
                    <a:alpha val="87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usso one" panose="02000503050000020004" pitchFamily="2" charset="0"/>
                    <a:ea typeface="+mn-ea"/>
                    <a:cs typeface="+mn-cs"/>
                  </a:rPr>
                  <a:t>2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9FE2395C-CD6C-77D7-8331-83DC40465118}"/>
                </a:ext>
              </a:extLst>
            </p:cNvPr>
            <p:cNvSpPr/>
            <p:nvPr/>
          </p:nvSpPr>
          <p:spPr>
            <a:xfrm>
              <a:off x="3842038" y="677507"/>
              <a:ext cx="4663440" cy="46634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9623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accel="25000" fill="hold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animRot by="-7200000" p14:bounceEnd="72000">
                                          <p:cBhvr>
                                            <p:cTn id="6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1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ac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200000">
                                          <p:cBhvr>
                                            <p:cTn id="6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1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F4A56C-85AF-115A-ABD2-F63118D3486C}"/>
              </a:ext>
            </a:extLst>
          </p:cNvPr>
          <p:cNvSpPr/>
          <p:nvPr/>
        </p:nvSpPr>
        <p:spPr>
          <a:xfrm>
            <a:off x="364504" y="327582"/>
            <a:ext cx="11462993" cy="62028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192701-32B0-CF7E-F6E9-B9A4A9056D00}"/>
              </a:ext>
            </a:extLst>
          </p:cNvPr>
          <p:cNvSpPr txBox="1"/>
          <p:nvPr/>
        </p:nvSpPr>
        <p:spPr>
          <a:xfrm>
            <a:off x="6358539" y="2059394"/>
            <a:ext cx="487479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spc="600" dirty="0">
                <a:solidFill>
                  <a:srgbClr val="FF3399"/>
                </a:solidFill>
                <a:effectLst>
                  <a:outerShdw blurRad="139700" dist="38100" dir="2700000" sx="102000" sy="102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rPr>
              <a:t>HEADING3</a:t>
            </a:r>
          </a:p>
          <a:p>
            <a:pPr algn="just"/>
            <a:r>
              <a:rPr lang="en-US" sz="2800" dirty="0">
                <a:effectLst>
                  <a:outerShdw blurRad="139700" dist="38100" dir="2700000" sx="102000" sy="102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Type your text in this text box and don’t forget to subscribe And also do this for all the slides you can see that in this window there is a very big cycle 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FED3B92-EE74-F0F0-4B2F-87D0856A3D22}"/>
              </a:ext>
            </a:extLst>
          </p:cNvPr>
          <p:cNvGrpSpPr/>
          <p:nvPr/>
        </p:nvGrpSpPr>
        <p:grpSpPr>
          <a:xfrm rot="12540000">
            <a:off x="129974" y="1473500"/>
            <a:ext cx="4663440" cy="4663440"/>
            <a:chOff x="3842038" y="677507"/>
            <a:chExt cx="4663440" cy="466344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4923CEE-41BB-12FD-7377-2133A6500E09}"/>
                </a:ext>
              </a:extLst>
            </p:cNvPr>
            <p:cNvGrpSpPr/>
            <p:nvPr/>
          </p:nvGrpSpPr>
          <p:grpSpPr>
            <a:xfrm>
              <a:off x="3862674" y="708699"/>
              <a:ext cx="4622168" cy="4601056"/>
              <a:chOff x="1275963" y="453830"/>
              <a:chExt cx="5692050" cy="5666051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E6949D4F-9903-A02B-0B3F-A8ED724882EB}"/>
                  </a:ext>
                </a:extLst>
              </p:cNvPr>
              <p:cNvGrpSpPr/>
              <p:nvPr/>
            </p:nvGrpSpPr>
            <p:grpSpPr>
              <a:xfrm>
                <a:off x="1275963" y="453830"/>
                <a:ext cx="5692050" cy="5666051"/>
                <a:chOff x="1275963" y="453830"/>
                <a:chExt cx="5692050" cy="5666051"/>
              </a:xfrm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8B45E194-76D8-3B72-C154-AE4D4DC3C56D}"/>
                    </a:ext>
                  </a:extLst>
                </p:cNvPr>
                <p:cNvSpPr/>
                <p:nvPr/>
              </p:nvSpPr>
              <p:spPr>
                <a:xfrm rot="1800000">
                  <a:off x="2222587" y="514045"/>
                  <a:ext cx="1888211" cy="5545620"/>
                </a:xfrm>
                <a:custGeom>
                  <a:avLst/>
                  <a:gdLst>
                    <a:gd name="connsiteX0" fmla="*/ 1046877 w 2093354"/>
                    <a:gd name="connsiteY0" fmla="*/ 6148121 h 6148121"/>
                    <a:gd name="connsiteX1" fmla="*/ 400 w 2093354"/>
                    <a:gd name="connsiteY1" fmla="*/ 5128565 h 6148121"/>
                    <a:gd name="connsiteX2" fmla="*/ 5803 w 2093354"/>
                    <a:gd name="connsiteY2" fmla="*/ 5024321 h 6148121"/>
                    <a:gd name="connsiteX3" fmla="*/ 7995 w 2093354"/>
                    <a:gd name="connsiteY3" fmla="*/ 5010327 h 6148121"/>
                    <a:gd name="connsiteX4" fmla="*/ 0 w 2093354"/>
                    <a:gd name="connsiteY4" fmla="*/ 5010327 h 6148121"/>
                    <a:gd name="connsiteX5" fmla="*/ 13374 w 2093354"/>
                    <a:gd name="connsiteY5" fmla="*/ 4975989 h 6148121"/>
                    <a:gd name="connsiteX6" fmla="*/ 21660 w 2093354"/>
                    <a:gd name="connsiteY6" fmla="*/ 4923089 h 6148121"/>
                    <a:gd name="connsiteX7" fmla="*/ 82637 w 2093354"/>
                    <a:gd name="connsiteY7" fmla="*/ 4731708 h 6148121"/>
                    <a:gd name="connsiteX8" fmla="*/ 110963 w 2093354"/>
                    <a:gd name="connsiteY8" fmla="*/ 4674420 h 6148121"/>
                    <a:gd name="connsiteX9" fmla="*/ 164509 w 2093354"/>
                    <a:gd name="connsiteY9" fmla="*/ 4494107 h 6148121"/>
                    <a:gd name="connsiteX10" fmla="*/ 326645 w 2093354"/>
                    <a:gd name="connsiteY10" fmla="*/ 3072670 h 6148121"/>
                    <a:gd name="connsiteX11" fmla="*/ 164510 w 2093354"/>
                    <a:gd name="connsiteY11" fmla="*/ 1651232 h 6148121"/>
                    <a:gd name="connsiteX12" fmla="*/ 113032 w 2093354"/>
                    <a:gd name="connsiteY12" fmla="*/ 1477884 h 6148121"/>
                    <a:gd name="connsiteX13" fmla="*/ 82638 w 2093354"/>
                    <a:gd name="connsiteY13" fmla="*/ 1416413 h 6148121"/>
                    <a:gd name="connsiteX14" fmla="*/ 21661 w 2093354"/>
                    <a:gd name="connsiteY14" fmla="*/ 1225032 h 6148121"/>
                    <a:gd name="connsiteX15" fmla="*/ 12646 w 2093354"/>
                    <a:gd name="connsiteY15" fmla="*/ 1167480 h 6148121"/>
                    <a:gd name="connsiteX16" fmla="*/ 0 w 2093354"/>
                    <a:gd name="connsiteY16" fmla="*/ 1135013 h 6148121"/>
                    <a:gd name="connsiteX17" fmla="*/ 7560 w 2093354"/>
                    <a:gd name="connsiteY17" fmla="*/ 1135013 h 6148121"/>
                    <a:gd name="connsiteX18" fmla="*/ 5803 w 2093354"/>
                    <a:gd name="connsiteY18" fmla="*/ 1123799 h 6148121"/>
                    <a:gd name="connsiteX19" fmla="*/ 400 w 2093354"/>
                    <a:gd name="connsiteY19" fmla="*/ 1019556 h 6148121"/>
                    <a:gd name="connsiteX20" fmla="*/ 1046877 w 2093354"/>
                    <a:gd name="connsiteY20" fmla="*/ 0 h 6148121"/>
                    <a:gd name="connsiteX21" fmla="*/ 2093354 w 2093354"/>
                    <a:gd name="connsiteY21" fmla="*/ 1019556 h 6148121"/>
                    <a:gd name="connsiteX22" fmla="*/ 2087951 w 2093354"/>
                    <a:gd name="connsiteY22" fmla="*/ 1123799 h 6148121"/>
                    <a:gd name="connsiteX23" fmla="*/ 2086195 w 2093354"/>
                    <a:gd name="connsiteY23" fmla="*/ 1135013 h 6148121"/>
                    <a:gd name="connsiteX24" fmla="*/ 2093018 w 2093354"/>
                    <a:gd name="connsiteY24" fmla="*/ 1135013 h 6148121"/>
                    <a:gd name="connsiteX25" fmla="*/ 2081604 w 2093354"/>
                    <a:gd name="connsiteY25" fmla="*/ 1164319 h 6148121"/>
                    <a:gd name="connsiteX26" fmla="*/ 2072094 w 2093354"/>
                    <a:gd name="connsiteY26" fmla="*/ 1225032 h 6148121"/>
                    <a:gd name="connsiteX27" fmla="*/ 2011117 w 2093354"/>
                    <a:gd name="connsiteY27" fmla="*/ 1416413 h 6148121"/>
                    <a:gd name="connsiteX28" fmla="*/ 1978880 w 2093354"/>
                    <a:gd name="connsiteY28" fmla="*/ 1481611 h 6148121"/>
                    <a:gd name="connsiteX29" fmla="*/ 1928508 w 2093354"/>
                    <a:gd name="connsiteY29" fmla="*/ 1651233 h 6148121"/>
                    <a:gd name="connsiteX30" fmla="*/ 1766372 w 2093354"/>
                    <a:gd name="connsiteY30" fmla="*/ 3072670 h 6148121"/>
                    <a:gd name="connsiteX31" fmla="*/ 1928508 w 2093354"/>
                    <a:gd name="connsiteY31" fmla="*/ 4494108 h 6148121"/>
                    <a:gd name="connsiteX32" fmla="*/ 1980947 w 2093354"/>
                    <a:gd name="connsiteY32" fmla="*/ 4670691 h 6148121"/>
                    <a:gd name="connsiteX33" fmla="*/ 2011116 w 2093354"/>
                    <a:gd name="connsiteY33" fmla="*/ 4731708 h 6148121"/>
                    <a:gd name="connsiteX34" fmla="*/ 2072093 w 2093354"/>
                    <a:gd name="connsiteY34" fmla="*/ 4923089 h 6148121"/>
                    <a:gd name="connsiteX35" fmla="*/ 2080875 w 2093354"/>
                    <a:gd name="connsiteY35" fmla="*/ 4979150 h 6148121"/>
                    <a:gd name="connsiteX36" fmla="*/ 2093018 w 2093354"/>
                    <a:gd name="connsiteY36" fmla="*/ 5010327 h 6148121"/>
                    <a:gd name="connsiteX37" fmla="*/ 2085759 w 2093354"/>
                    <a:gd name="connsiteY37" fmla="*/ 5010327 h 6148121"/>
                    <a:gd name="connsiteX38" fmla="*/ 2087951 w 2093354"/>
                    <a:gd name="connsiteY38" fmla="*/ 5024321 h 6148121"/>
                    <a:gd name="connsiteX39" fmla="*/ 2093354 w 2093354"/>
                    <a:gd name="connsiteY39" fmla="*/ 5128565 h 6148121"/>
                    <a:gd name="connsiteX40" fmla="*/ 1046877 w 2093354"/>
                    <a:gd name="connsiteY40" fmla="*/ 6148121 h 6148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2093354" h="6148121">
                      <a:moveTo>
                        <a:pt x="1046877" y="6148121"/>
                      </a:moveTo>
                      <a:cubicBezTo>
                        <a:pt x="468924" y="6148121"/>
                        <a:pt x="400" y="5691650"/>
                        <a:pt x="400" y="5128565"/>
                      </a:cubicBezTo>
                      <a:cubicBezTo>
                        <a:pt x="400" y="5093372"/>
                        <a:pt x="2230" y="5058596"/>
                        <a:pt x="5803" y="5024321"/>
                      </a:cubicBezTo>
                      <a:lnTo>
                        <a:pt x="7995" y="5010327"/>
                      </a:lnTo>
                      <a:lnTo>
                        <a:pt x="0" y="5010327"/>
                      </a:lnTo>
                      <a:lnTo>
                        <a:pt x="13374" y="4975989"/>
                      </a:lnTo>
                      <a:lnTo>
                        <a:pt x="21660" y="4923089"/>
                      </a:lnTo>
                      <a:cubicBezTo>
                        <a:pt x="35600" y="4856718"/>
                        <a:pt x="56160" y="4792697"/>
                        <a:pt x="82637" y="4731708"/>
                      </a:cubicBezTo>
                      <a:lnTo>
                        <a:pt x="110963" y="4674420"/>
                      </a:lnTo>
                      <a:lnTo>
                        <a:pt x="164509" y="4494107"/>
                      </a:lnTo>
                      <a:cubicBezTo>
                        <a:pt x="267655" y="4075525"/>
                        <a:pt x="326645" y="3590173"/>
                        <a:pt x="326645" y="3072670"/>
                      </a:cubicBezTo>
                      <a:cubicBezTo>
                        <a:pt x="326645" y="2555167"/>
                        <a:pt x="267655" y="2069815"/>
                        <a:pt x="164510" y="1651232"/>
                      </a:cubicBezTo>
                      <a:lnTo>
                        <a:pt x="113032" y="1477884"/>
                      </a:lnTo>
                      <a:lnTo>
                        <a:pt x="82638" y="1416413"/>
                      </a:lnTo>
                      <a:cubicBezTo>
                        <a:pt x="56160" y="1355424"/>
                        <a:pt x="35601" y="1291403"/>
                        <a:pt x="21661" y="1225032"/>
                      </a:cubicBezTo>
                      <a:lnTo>
                        <a:pt x="12646" y="1167480"/>
                      </a:lnTo>
                      <a:lnTo>
                        <a:pt x="0" y="1135013"/>
                      </a:lnTo>
                      <a:lnTo>
                        <a:pt x="7560" y="1135013"/>
                      </a:lnTo>
                      <a:lnTo>
                        <a:pt x="5803" y="1123799"/>
                      </a:lnTo>
                      <a:cubicBezTo>
                        <a:pt x="2230" y="1089525"/>
                        <a:pt x="400" y="1054749"/>
                        <a:pt x="400" y="1019556"/>
                      </a:cubicBezTo>
                      <a:cubicBezTo>
                        <a:pt x="400" y="456471"/>
                        <a:pt x="468924" y="0"/>
                        <a:pt x="1046877" y="0"/>
                      </a:cubicBezTo>
                      <a:cubicBezTo>
                        <a:pt x="1624830" y="0"/>
                        <a:pt x="2093354" y="456471"/>
                        <a:pt x="2093354" y="1019556"/>
                      </a:cubicBezTo>
                      <a:cubicBezTo>
                        <a:pt x="2093354" y="1054749"/>
                        <a:pt x="2091524" y="1089525"/>
                        <a:pt x="2087951" y="1123799"/>
                      </a:cubicBezTo>
                      <a:lnTo>
                        <a:pt x="2086195" y="1135013"/>
                      </a:lnTo>
                      <a:lnTo>
                        <a:pt x="2093018" y="1135013"/>
                      </a:lnTo>
                      <a:lnTo>
                        <a:pt x="2081604" y="1164319"/>
                      </a:lnTo>
                      <a:lnTo>
                        <a:pt x="2072094" y="1225032"/>
                      </a:lnTo>
                      <a:cubicBezTo>
                        <a:pt x="2058153" y="1291403"/>
                        <a:pt x="2037594" y="1355424"/>
                        <a:pt x="2011117" y="1416413"/>
                      </a:cubicBezTo>
                      <a:lnTo>
                        <a:pt x="1978880" y="1481611"/>
                      </a:lnTo>
                      <a:lnTo>
                        <a:pt x="1928508" y="1651233"/>
                      </a:lnTo>
                      <a:cubicBezTo>
                        <a:pt x="1825363" y="2069816"/>
                        <a:pt x="1766373" y="2555167"/>
                        <a:pt x="1766372" y="3072670"/>
                      </a:cubicBezTo>
                      <a:cubicBezTo>
                        <a:pt x="1766372" y="3590173"/>
                        <a:pt x="1825362" y="4075525"/>
                        <a:pt x="1928508" y="4494108"/>
                      </a:cubicBezTo>
                      <a:lnTo>
                        <a:pt x="1980947" y="4670691"/>
                      </a:lnTo>
                      <a:lnTo>
                        <a:pt x="2011116" y="4731708"/>
                      </a:lnTo>
                      <a:cubicBezTo>
                        <a:pt x="2037594" y="4792697"/>
                        <a:pt x="2058153" y="4856718"/>
                        <a:pt x="2072093" y="4923089"/>
                      </a:cubicBezTo>
                      <a:lnTo>
                        <a:pt x="2080875" y="4979150"/>
                      </a:lnTo>
                      <a:lnTo>
                        <a:pt x="2093018" y="5010327"/>
                      </a:lnTo>
                      <a:lnTo>
                        <a:pt x="2085759" y="5010327"/>
                      </a:lnTo>
                      <a:lnTo>
                        <a:pt x="2087951" y="5024321"/>
                      </a:lnTo>
                      <a:cubicBezTo>
                        <a:pt x="2091524" y="5058596"/>
                        <a:pt x="2093354" y="5093372"/>
                        <a:pt x="2093354" y="5128565"/>
                      </a:cubicBezTo>
                      <a:cubicBezTo>
                        <a:pt x="2093354" y="5691650"/>
                        <a:pt x="1624830" y="6148121"/>
                        <a:pt x="1046877" y="614812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FF3399"/>
                    </a:gs>
                    <a:gs pos="11000">
                      <a:srgbClr val="FFBF2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913B7B10-E371-93BB-4616-D2BC97A4FA23}"/>
                    </a:ext>
                  </a:extLst>
                </p:cNvPr>
                <p:cNvSpPr/>
                <p:nvPr/>
              </p:nvSpPr>
              <p:spPr>
                <a:xfrm rot="-1800000">
                  <a:off x="4099942" y="453830"/>
                  <a:ext cx="1887973" cy="5666051"/>
                </a:xfrm>
                <a:custGeom>
                  <a:avLst/>
                  <a:gdLst>
                    <a:gd name="connsiteX0" fmla="*/ 126304 w 2093091"/>
                    <a:gd name="connsiteY0" fmla="*/ 5614418 h 6147993"/>
                    <a:gd name="connsiteX1" fmla="*/ 0 w 2093091"/>
                    <a:gd name="connsiteY1" fmla="*/ 5128438 h 6147993"/>
                    <a:gd name="connsiteX2" fmla="*/ 5403 w 2093091"/>
                    <a:gd name="connsiteY2" fmla="*/ 5024194 h 6147993"/>
                    <a:gd name="connsiteX3" fmla="*/ 7357 w 2093091"/>
                    <a:gd name="connsiteY3" fmla="*/ 5011717 h 6147993"/>
                    <a:gd name="connsiteX4" fmla="*/ 72 w 2093091"/>
                    <a:gd name="connsiteY4" fmla="*/ 5011717 h 6147993"/>
                    <a:gd name="connsiteX5" fmla="*/ 12259 w 2093091"/>
                    <a:gd name="connsiteY5" fmla="*/ 4980427 h 6147993"/>
                    <a:gd name="connsiteX6" fmla="*/ 21261 w 2093091"/>
                    <a:gd name="connsiteY6" fmla="*/ 4922962 h 6147993"/>
                    <a:gd name="connsiteX7" fmla="*/ 82237 w 2093091"/>
                    <a:gd name="connsiteY7" fmla="*/ 4731580 h 6147993"/>
                    <a:gd name="connsiteX8" fmla="*/ 117970 w 2093091"/>
                    <a:gd name="connsiteY8" fmla="*/ 4667441 h 6147993"/>
                    <a:gd name="connsiteX9" fmla="*/ 164582 w 2093091"/>
                    <a:gd name="connsiteY9" fmla="*/ 4495497 h 6147993"/>
                    <a:gd name="connsiteX10" fmla="*/ 326717 w 2093091"/>
                    <a:gd name="connsiteY10" fmla="*/ 3074060 h 6147993"/>
                    <a:gd name="connsiteX11" fmla="*/ 164582 w 2093091"/>
                    <a:gd name="connsiteY11" fmla="*/ 1652622 h 6147993"/>
                    <a:gd name="connsiteX12" fmla="*/ 122687 w 2093091"/>
                    <a:gd name="connsiteY12" fmla="*/ 1498075 h 6147993"/>
                    <a:gd name="connsiteX13" fmla="*/ 82309 w 2093091"/>
                    <a:gd name="connsiteY13" fmla="*/ 1416413 h 6147993"/>
                    <a:gd name="connsiteX14" fmla="*/ 21333 w 2093091"/>
                    <a:gd name="connsiteY14" fmla="*/ 1225032 h 6147993"/>
                    <a:gd name="connsiteX15" fmla="*/ 12412 w 2093091"/>
                    <a:gd name="connsiteY15" fmla="*/ 1168086 h 6147993"/>
                    <a:gd name="connsiteX16" fmla="*/ 72 w 2093091"/>
                    <a:gd name="connsiteY16" fmla="*/ 1136403 h 6147993"/>
                    <a:gd name="connsiteX17" fmla="*/ 7449 w 2093091"/>
                    <a:gd name="connsiteY17" fmla="*/ 1136403 h 6147993"/>
                    <a:gd name="connsiteX18" fmla="*/ 5475 w 2093091"/>
                    <a:gd name="connsiteY18" fmla="*/ 1123800 h 6147993"/>
                    <a:gd name="connsiteX19" fmla="*/ 72 w 2093091"/>
                    <a:gd name="connsiteY19" fmla="*/ 1019556 h 6147993"/>
                    <a:gd name="connsiteX20" fmla="*/ 1046549 w 2093091"/>
                    <a:gd name="connsiteY20" fmla="*/ 0 h 6147993"/>
                    <a:gd name="connsiteX21" fmla="*/ 2093026 w 2093091"/>
                    <a:gd name="connsiteY21" fmla="*/ 1019556 h 6147993"/>
                    <a:gd name="connsiteX22" fmla="*/ 2087622 w 2093091"/>
                    <a:gd name="connsiteY22" fmla="*/ 1123800 h 6147993"/>
                    <a:gd name="connsiteX23" fmla="*/ 2085649 w 2093091"/>
                    <a:gd name="connsiteY23" fmla="*/ 1136403 h 6147993"/>
                    <a:gd name="connsiteX24" fmla="*/ 2093091 w 2093091"/>
                    <a:gd name="connsiteY24" fmla="*/ 1136403 h 6147993"/>
                    <a:gd name="connsiteX25" fmla="*/ 2080641 w 2093091"/>
                    <a:gd name="connsiteY25" fmla="*/ 1168369 h 6147993"/>
                    <a:gd name="connsiteX26" fmla="*/ 2071765 w 2093091"/>
                    <a:gd name="connsiteY26" fmla="*/ 1225032 h 6147993"/>
                    <a:gd name="connsiteX27" fmla="*/ 2010788 w 2093091"/>
                    <a:gd name="connsiteY27" fmla="*/ 1416413 h 6147993"/>
                    <a:gd name="connsiteX28" fmla="*/ 1975389 w 2093091"/>
                    <a:gd name="connsiteY28" fmla="*/ 1479954 h 6147993"/>
                    <a:gd name="connsiteX29" fmla="*/ 1928581 w 2093091"/>
                    <a:gd name="connsiteY29" fmla="*/ 1652622 h 6147993"/>
                    <a:gd name="connsiteX30" fmla="*/ 1766445 w 2093091"/>
                    <a:gd name="connsiteY30" fmla="*/ 3074060 h 6147993"/>
                    <a:gd name="connsiteX31" fmla="*/ 1928581 w 2093091"/>
                    <a:gd name="connsiteY31" fmla="*/ 4495498 h 6147993"/>
                    <a:gd name="connsiteX32" fmla="*/ 1970567 w 2093091"/>
                    <a:gd name="connsiteY32" fmla="*/ 4650379 h 6147993"/>
                    <a:gd name="connsiteX33" fmla="*/ 2010717 w 2093091"/>
                    <a:gd name="connsiteY33" fmla="*/ 4731581 h 6147993"/>
                    <a:gd name="connsiteX34" fmla="*/ 2071693 w 2093091"/>
                    <a:gd name="connsiteY34" fmla="*/ 4922961 h 6147993"/>
                    <a:gd name="connsiteX35" fmla="*/ 2080554 w 2093091"/>
                    <a:gd name="connsiteY35" fmla="*/ 4979529 h 6147993"/>
                    <a:gd name="connsiteX36" fmla="*/ 2093091 w 2093091"/>
                    <a:gd name="connsiteY36" fmla="*/ 5011717 h 6147993"/>
                    <a:gd name="connsiteX37" fmla="*/ 2085597 w 2093091"/>
                    <a:gd name="connsiteY37" fmla="*/ 5011717 h 6147993"/>
                    <a:gd name="connsiteX38" fmla="*/ 2087551 w 2093091"/>
                    <a:gd name="connsiteY38" fmla="*/ 5024194 h 6147993"/>
                    <a:gd name="connsiteX39" fmla="*/ 2092954 w 2093091"/>
                    <a:gd name="connsiteY39" fmla="*/ 5128438 h 6147993"/>
                    <a:gd name="connsiteX40" fmla="*/ 1046477 w 2093091"/>
                    <a:gd name="connsiteY40" fmla="*/ 6147993 h 6147993"/>
                    <a:gd name="connsiteX41" fmla="*/ 126304 w 2093091"/>
                    <a:gd name="connsiteY41" fmla="*/ 5614418 h 6147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2093091" h="6147993">
                      <a:moveTo>
                        <a:pt x="126304" y="5614418"/>
                      </a:moveTo>
                      <a:cubicBezTo>
                        <a:pt x="45754" y="5469954"/>
                        <a:pt x="0" y="5304401"/>
                        <a:pt x="0" y="5128438"/>
                      </a:cubicBezTo>
                      <a:cubicBezTo>
                        <a:pt x="0" y="5093245"/>
                        <a:pt x="1830" y="5058468"/>
                        <a:pt x="5403" y="5024194"/>
                      </a:cubicBezTo>
                      <a:lnTo>
                        <a:pt x="7357" y="5011717"/>
                      </a:lnTo>
                      <a:lnTo>
                        <a:pt x="72" y="5011717"/>
                      </a:lnTo>
                      <a:lnTo>
                        <a:pt x="12259" y="4980427"/>
                      </a:lnTo>
                      <a:lnTo>
                        <a:pt x="21261" y="4922962"/>
                      </a:lnTo>
                      <a:cubicBezTo>
                        <a:pt x="35201" y="4856591"/>
                        <a:pt x="55760" y="4792569"/>
                        <a:pt x="82237" y="4731580"/>
                      </a:cubicBezTo>
                      <a:lnTo>
                        <a:pt x="117970" y="4667441"/>
                      </a:lnTo>
                      <a:lnTo>
                        <a:pt x="164582" y="4495497"/>
                      </a:lnTo>
                      <a:cubicBezTo>
                        <a:pt x="267727" y="4076914"/>
                        <a:pt x="326717" y="3591563"/>
                        <a:pt x="326717" y="3074060"/>
                      </a:cubicBezTo>
                      <a:cubicBezTo>
                        <a:pt x="326717" y="2556557"/>
                        <a:pt x="267727" y="2071205"/>
                        <a:pt x="164582" y="1652622"/>
                      </a:cubicBezTo>
                      <a:lnTo>
                        <a:pt x="122687" y="1498075"/>
                      </a:lnTo>
                      <a:lnTo>
                        <a:pt x="82309" y="1416413"/>
                      </a:lnTo>
                      <a:cubicBezTo>
                        <a:pt x="55832" y="1355424"/>
                        <a:pt x="35272" y="1291402"/>
                        <a:pt x="21333" y="1225032"/>
                      </a:cubicBezTo>
                      <a:lnTo>
                        <a:pt x="12412" y="1168086"/>
                      </a:lnTo>
                      <a:lnTo>
                        <a:pt x="72" y="1136403"/>
                      </a:lnTo>
                      <a:lnTo>
                        <a:pt x="7449" y="1136403"/>
                      </a:lnTo>
                      <a:lnTo>
                        <a:pt x="5475" y="1123800"/>
                      </a:lnTo>
                      <a:cubicBezTo>
                        <a:pt x="1902" y="1089525"/>
                        <a:pt x="72" y="1054749"/>
                        <a:pt x="72" y="1019556"/>
                      </a:cubicBezTo>
                      <a:cubicBezTo>
                        <a:pt x="72" y="456471"/>
                        <a:pt x="468595" y="0"/>
                        <a:pt x="1046549" y="0"/>
                      </a:cubicBezTo>
                      <a:cubicBezTo>
                        <a:pt x="1624501" y="0"/>
                        <a:pt x="2093025" y="456471"/>
                        <a:pt x="2093026" y="1019556"/>
                      </a:cubicBezTo>
                      <a:cubicBezTo>
                        <a:pt x="2093025" y="1054749"/>
                        <a:pt x="2091195" y="1089525"/>
                        <a:pt x="2087622" y="1123800"/>
                      </a:cubicBezTo>
                      <a:lnTo>
                        <a:pt x="2085649" y="1136403"/>
                      </a:lnTo>
                      <a:lnTo>
                        <a:pt x="2093091" y="1136403"/>
                      </a:lnTo>
                      <a:lnTo>
                        <a:pt x="2080641" y="1168369"/>
                      </a:lnTo>
                      <a:lnTo>
                        <a:pt x="2071765" y="1225032"/>
                      </a:lnTo>
                      <a:cubicBezTo>
                        <a:pt x="2057825" y="1291403"/>
                        <a:pt x="2037265" y="1355424"/>
                        <a:pt x="2010788" y="1416413"/>
                      </a:cubicBezTo>
                      <a:lnTo>
                        <a:pt x="1975389" y="1479954"/>
                      </a:lnTo>
                      <a:lnTo>
                        <a:pt x="1928581" y="1652622"/>
                      </a:lnTo>
                      <a:cubicBezTo>
                        <a:pt x="1825436" y="2071205"/>
                        <a:pt x="1766445" y="2556556"/>
                        <a:pt x="1766445" y="3074060"/>
                      </a:cubicBezTo>
                      <a:cubicBezTo>
                        <a:pt x="1766445" y="3591563"/>
                        <a:pt x="1825435" y="4076915"/>
                        <a:pt x="1928581" y="4495498"/>
                      </a:cubicBezTo>
                      <a:lnTo>
                        <a:pt x="1970567" y="4650379"/>
                      </a:lnTo>
                      <a:lnTo>
                        <a:pt x="2010717" y="4731581"/>
                      </a:lnTo>
                      <a:cubicBezTo>
                        <a:pt x="2037194" y="4792569"/>
                        <a:pt x="2057753" y="4856591"/>
                        <a:pt x="2071693" y="4922961"/>
                      </a:cubicBezTo>
                      <a:lnTo>
                        <a:pt x="2080554" y="4979529"/>
                      </a:lnTo>
                      <a:lnTo>
                        <a:pt x="2093091" y="5011717"/>
                      </a:lnTo>
                      <a:lnTo>
                        <a:pt x="2085597" y="5011717"/>
                      </a:lnTo>
                      <a:lnTo>
                        <a:pt x="2087551" y="5024194"/>
                      </a:lnTo>
                      <a:cubicBezTo>
                        <a:pt x="2091124" y="5058469"/>
                        <a:pt x="2092954" y="5093245"/>
                        <a:pt x="2092954" y="5128438"/>
                      </a:cubicBezTo>
                      <a:cubicBezTo>
                        <a:pt x="2092954" y="5691522"/>
                        <a:pt x="1624430" y="6147993"/>
                        <a:pt x="1046477" y="6147993"/>
                      </a:cubicBezTo>
                      <a:cubicBezTo>
                        <a:pt x="649134" y="6147993"/>
                        <a:pt x="303514" y="5932239"/>
                        <a:pt x="126304" y="56144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BF27"/>
                    </a:gs>
                    <a:gs pos="100000">
                      <a:srgbClr val="3399FF"/>
                    </a:gs>
                  </a:gsLst>
                  <a:path path="circle">
                    <a:fillToRect l="50000" t="-80000" r="50000" b="180000"/>
                  </a:path>
                </a:gra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45A30648-6CD3-67CF-7469-6623753D98AF}"/>
                    </a:ext>
                  </a:extLst>
                </p:cNvPr>
                <p:cNvSpPr/>
                <p:nvPr/>
              </p:nvSpPr>
              <p:spPr>
                <a:xfrm rot="5400000">
                  <a:off x="3202316" y="2139646"/>
                  <a:ext cx="1839343" cy="5692050"/>
                </a:xfrm>
                <a:custGeom>
                  <a:avLst/>
                  <a:gdLst>
                    <a:gd name="connsiteX0" fmla="*/ 1916057 w 2039177"/>
                    <a:gd name="connsiteY0" fmla="*/ 5762795 h 6310458"/>
                    <a:gd name="connsiteX1" fmla="*/ 1019556 w 2039177"/>
                    <a:gd name="connsiteY1" fmla="*/ 6310458 h 6310458"/>
                    <a:gd name="connsiteX2" fmla="*/ 0 w 2039177"/>
                    <a:gd name="connsiteY2" fmla="*/ 5263982 h 6310458"/>
                    <a:gd name="connsiteX3" fmla="*/ 5264 w 2039177"/>
                    <a:gd name="connsiteY3" fmla="*/ 5156986 h 6310458"/>
                    <a:gd name="connsiteX4" fmla="*/ 7187 w 2039177"/>
                    <a:gd name="connsiteY4" fmla="*/ 5144049 h 6310458"/>
                    <a:gd name="connsiteX5" fmla="*/ 1 w 2039177"/>
                    <a:gd name="connsiteY5" fmla="*/ 5144049 h 6310458"/>
                    <a:gd name="connsiteX6" fmla="*/ 12022 w 2039177"/>
                    <a:gd name="connsiteY6" fmla="*/ 5111531 h 6310458"/>
                    <a:gd name="connsiteX7" fmla="*/ 20714 w 2039177"/>
                    <a:gd name="connsiteY7" fmla="*/ 5053080 h 6310458"/>
                    <a:gd name="connsiteX8" fmla="*/ 80122 w 2039177"/>
                    <a:gd name="connsiteY8" fmla="*/ 4856646 h 6310458"/>
                    <a:gd name="connsiteX9" fmla="*/ 119461 w 2039177"/>
                    <a:gd name="connsiteY9" fmla="*/ 4772827 h 6310458"/>
                    <a:gd name="connsiteX10" fmla="*/ 160278 w 2039177"/>
                    <a:gd name="connsiteY10" fmla="*/ 4614199 h 6310458"/>
                    <a:gd name="connsiteX11" fmla="*/ 318243 w 2039177"/>
                    <a:gd name="connsiteY11" fmla="*/ 3155230 h 6310458"/>
                    <a:gd name="connsiteX12" fmla="*/ 160279 w 2039177"/>
                    <a:gd name="connsiteY12" fmla="*/ 1696260 h 6310458"/>
                    <a:gd name="connsiteX13" fmla="*/ 114735 w 2039177"/>
                    <a:gd name="connsiteY13" fmla="*/ 1519265 h 6310458"/>
                    <a:gd name="connsiteX14" fmla="*/ 80122 w 2039177"/>
                    <a:gd name="connsiteY14" fmla="*/ 1453813 h 6310458"/>
                    <a:gd name="connsiteX15" fmla="*/ 20714 w 2039177"/>
                    <a:gd name="connsiteY15" fmla="*/ 1257379 h 6310458"/>
                    <a:gd name="connsiteX16" fmla="*/ 12024 w 2039177"/>
                    <a:gd name="connsiteY16" fmla="*/ 1198930 h 6310458"/>
                    <a:gd name="connsiteX17" fmla="*/ 1 w 2039177"/>
                    <a:gd name="connsiteY17" fmla="*/ 1166411 h 6310458"/>
                    <a:gd name="connsiteX18" fmla="*/ 7188 w 2039177"/>
                    <a:gd name="connsiteY18" fmla="*/ 1166411 h 6310458"/>
                    <a:gd name="connsiteX19" fmla="*/ 5264 w 2039177"/>
                    <a:gd name="connsiteY19" fmla="*/ 1153473 h 6310458"/>
                    <a:gd name="connsiteX20" fmla="*/ 1 w 2039177"/>
                    <a:gd name="connsiteY20" fmla="*/ 1046477 h 6310458"/>
                    <a:gd name="connsiteX21" fmla="*/ 1019557 w 2039177"/>
                    <a:gd name="connsiteY21" fmla="*/ 0 h 6310458"/>
                    <a:gd name="connsiteX22" fmla="*/ 2039112 w 2039177"/>
                    <a:gd name="connsiteY22" fmla="*/ 1046477 h 6310458"/>
                    <a:gd name="connsiteX23" fmla="*/ 2033848 w 2039177"/>
                    <a:gd name="connsiteY23" fmla="*/ 1153473 h 6310458"/>
                    <a:gd name="connsiteX24" fmla="*/ 2031925 w 2039177"/>
                    <a:gd name="connsiteY24" fmla="*/ 1166411 h 6310458"/>
                    <a:gd name="connsiteX25" fmla="*/ 2039177 w 2039177"/>
                    <a:gd name="connsiteY25" fmla="*/ 1166411 h 6310458"/>
                    <a:gd name="connsiteX26" fmla="*/ 2027045 w 2039177"/>
                    <a:gd name="connsiteY26" fmla="*/ 1199226 h 6310458"/>
                    <a:gd name="connsiteX27" fmla="*/ 2018398 w 2039177"/>
                    <a:gd name="connsiteY27" fmla="*/ 1257378 h 6310458"/>
                    <a:gd name="connsiteX28" fmla="*/ 1958990 w 2039177"/>
                    <a:gd name="connsiteY28" fmla="*/ 1453813 h 6310458"/>
                    <a:gd name="connsiteX29" fmla="*/ 1919796 w 2039177"/>
                    <a:gd name="connsiteY29" fmla="*/ 1537323 h 6310458"/>
                    <a:gd name="connsiteX30" fmla="*/ 1878899 w 2039177"/>
                    <a:gd name="connsiteY30" fmla="*/ 1696262 h 6310458"/>
                    <a:gd name="connsiteX31" fmla="*/ 1720934 w 2039177"/>
                    <a:gd name="connsiteY31" fmla="*/ 3155230 h 6310458"/>
                    <a:gd name="connsiteX32" fmla="*/ 1878899 w 2039177"/>
                    <a:gd name="connsiteY32" fmla="*/ 4614200 h 6310458"/>
                    <a:gd name="connsiteX33" fmla="*/ 1924504 w 2039177"/>
                    <a:gd name="connsiteY33" fmla="*/ 4791431 h 6310458"/>
                    <a:gd name="connsiteX34" fmla="*/ 1958990 w 2039177"/>
                    <a:gd name="connsiteY34" fmla="*/ 4856646 h 6310458"/>
                    <a:gd name="connsiteX35" fmla="*/ 2018398 w 2039177"/>
                    <a:gd name="connsiteY35" fmla="*/ 5053080 h 6310458"/>
                    <a:gd name="connsiteX36" fmla="*/ 2027045 w 2039177"/>
                    <a:gd name="connsiteY36" fmla="*/ 5111235 h 6310458"/>
                    <a:gd name="connsiteX37" fmla="*/ 2039177 w 2039177"/>
                    <a:gd name="connsiteY37" fmla="*/ 5144049 h 6310458"/>
                    <a:gd name="connsiteX38" fmla="*/ 2031925 w 2039177"/>
                    <a:gd name="connsiteY38" fmla="*/ 5144049 h 6310458"/>
                    <a:gd name="connsiteX39" fmla="*/ 2033848 w 2039177"/>
                    <a:gd name="connsiteY39" fmla="*/ 5156986 h 6310458"/>
                    <a:gd name="connsiteX40" fmla="*/ 2039112 w 2039177"/>
                    <a:gd name="connsiteY40" fmla="*/ 5263982 h 6310458"/>
                    <a:gd name="connsiteX41" fmla="*/ 1916057 w 2039177"/>
                    <a:gd name="connsiteY41" fmla="*/ 5762795 h 6310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2039177" h="6310458">
                      <a:moveTo>
                        <a:pt x="1916057" y="5762795"/>
                      </a:moveTo>
                      <a:cubicBezTo>
                        <a:pt x="1743406" y="6089007"/>
                        <a:pt x="1406677" y="6310458"/>
                        <a:pt x="1019556" y="6310458"/>
                      </a:cubicBezTo>
                      <a:cubicBezTo>
                        <a:pt x="456471" y="6310458"/>
                        <a:pt x="0" y="5841935"/>
                        <a:pt x="0" y="5263982"/>
                      </a:cubicBezTo>
                      <a:cubicBezTo>
                        <a:pt x="0" y="5227859"/>
                        <a:pt x="1784" y="5192165"/>
                        <a:pt x="5264" y="5156986"/>
                      </a:cubicBezTo>
                      <a:lnTo>
                        <a:pt x="7187" y="5144049"/>
                      </a:lnTo>
                      <a:lnTo>
                        <a:pt x="1" y="5144049"/>
                      </a:lnTo>
                      <a:lnTo>
                        <a:pt x="12022" y="5111531"/>
                      </a:lnTo>
                      <a:lnTo>
                        <a:pt x="20714" y="5053080"/>
                      </a:lnTo>
                      <a:cubicBezTo>
                        <a:pt x="34295" y="4984957"/>
                        <a:pt x="54326" y="4919245"/>
                        <a:pt x="80122" y="4856646"/>
                      </a:cubicBezTo>
                      <a:lnTo>
                        <a:pt x="119461" y="4772827"/>
                      </a:lnTo>
                      <a:lnTo>
                        <a:pt x="160278" y="4614199"/>
                      </a:lnTo>
                      <a:cubicBezTo>
                        <a:pt x="260770" y="4184564"/>
                        <a:pt x="318243" y="3686397"/>
                        <a:pt x="318243" y="3155230"/>
                      </a:cubicBezTo>
                      <a:cubicBezTo>
                        <a:pt x="318243" y="2624063"/>
                        <a:pt x="260770" y="2125895"/>
                        <a:pt x="160279" y="1696260"/>
                      </a:cubicBezTo>
                      <a:lnTo>
                        <a:pt x="114735" y="1519265"/>
                      </a:lnTo>
                      <a:lnTo>
                        <a:pt x="80122" y="1453813"/>
                      </a:lnTo>
                      <a:cubicBezTo>
                        <a:pt x="54326" y="1391214"/>
                        <a:pt x="34296" y="1325502"/>
                        <a:pt x="20714" y="1257379"/>
                      </a:cubicBezTo>
                      <a:lnTo>
                        <a:pt x="12024" y="1198930"/>
                      </a:lnTo>
                      <a:lnTo>
                        <a:pt x="1" y="1166411"/>
                      </a:lnTo>
                      <a:lnTo>
                        <a:pt x="7188" y="1166411"/>
                      </a:lnTo>
                      <a:lnTo>
                        <a:pt x="5264" y="1153473"/>
                      </a:lnTo>
                      <a:cubicBezTo>
                        <a:pt x="1784" y="1118294"/>
                        <a:pt x="1" y="1082599"/>
                        <a:pt x="1" y="1046477"/>
                      </a:cubicBezTo>
                      <a:cubicBezTo>
                        <a:pt x="1" y="468524"/>
                        <a:pt x="456472" y="0"/>
                        <a:pt x="1019557" y="0"/>
                      </a:cubicBezTo>
                      <a:cubicBezTo>
                        <a:pt x="1582641" y="0"/>
                        <a:pt x="2039112" y="468524"/>
                        <a:pt x="2039112" y="1046477"/>
                      </a:cubicBezTo>
                      <a:cubicBezTo>
                        <a:pt x="2039112" y="1082599"/>
                        <a:pt x="2037329" y="1118293"/>
                        <a:pt x="2033848" y="1153473"/>
                      </a:cubicBezTo>
                      <a:lnTo>
                        <a:pt x="2031925" y="1166411"/>
                      </a:lnTo>
                      <a:lnTo>
                        <a:pt x="2039177" y="1166411"/>
                      </a:lnTo>
                      <a:lnTo>
                        <a:pt x="2027045" y="1199226"/>
                      </a:lnTo>
                      <a:lnTo>
                        <a:pt x="2018398" y="1257378"/>
                      </a:lnTo>
                      <a:cubicBezTo>
                        <a:pt x="2004817" y="1325502"/>
                        <a:pt x="1984787" y="1391213"/>
                        <a:pt x="1958990" y="1453813"/>
                      </a:cubicBezTo>
                      <a:lnTo>
                        <a:pt x="1919796" y="1537323"/>
                      </a:lnTo>
                      <a:lnTo>
                        <a:pt x="1878899" y="1696262"/>
                      </a:lnTo>
                      <a:cubicBezTo>
                        <a:pt x="1778407" y="2125896"/>
                        <a:pt x="1720934" y="2624063"/>
                        <a:pt x="1720934" y="3155230"/>
                      </a:cubicBezTo>
                      <a:cubicBezTo>
                        <a:pt x="1720934" y="3686397"/>
                        <a:pt x="1778407" y="4184565"/>
                        <a:pt x="1878899" y="4614200"/>
                      </a:cubicBezTo>
                      <a:lnTo>
                        <a:pt x="1924504" y="4791431"/>
                      </a:lnTo>
                      <a:lnTo>
                        <a:pt x="1958990" y="4856646"/>
                      </a:lnTo>
                      <a:cubicBezTo>
                        <a:pt x="1984786" y="4919245"/>
                        <a:pt x="2004817" y="4984957"/>
                        <a:pt x="2018398" y="5053080"/>
                      </a:cubicBezTo>
                      <a:lnTo>
                        <a:pt x="2027045" y="5111235"/>
                      </a:lnTo>
                      <a:lnTo>
                        <a:pt x="2039177" y="5144049"/>
                      </a:lnTo>
                      <a:lnTo>
                        <a:pt x="2031925" y="5144049"/>
                      </a:lnTo>
                      <a:lnTo>
                        <a:pt x="2033848" y="5156986"/>
                      </a:lnTo>
                      <a:cubicBezTo>
                        <a:pt x="2037329" y="5192165"/>
                        <a:pt x="2039112" y="5227859"/>
                        <a:pt x="2039112" y="5263982"/>
                      </a:cubicBezTo>
                      <a:cubicBezTo>
                        <a:pt x="2039112" y="5444592"/>
                        <a:pt x="1994535" y="5614516"/>
                        <a:pt x="1916057" y="576279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00FF99"/>
                    </a:gs>
                    <a:gs pos="11000">
                      <a:srgbClr val="90488B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2491E09-193E-DE3D-0E01-18C156C15AC9}"/>
                  </a:ext>
                </a:extLst>
              </p:cNvPr>
              <p:cNvSpPr/>
              <p:nvPr/>
            </p:nvSpPr>
            <p:spPr>
              <a:xfrm rot="16080000">
                <a:off x="3389746" y="952657"/>
                <a:ext cx="1385454" cy="1385454"/>
              </a:xfrm>
              <a:prstGeom prst="ellipse">
                <a:avLst/>
              </a:prstGeom>
              <a:solidFill>
                <a:srgbClr val="FF3399"/>
              </a:solidFill>
              <a:ln>
                <a:noFill/>
              </a:ln>
              <a:effectLst>
                <a:innerShdw blurRad="101600" dist="101600" dir="18900000">
                  <a:prstClr val="black">
                    <a:alpha val="87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usso one" panose="02000503050000020004" pitchFamily="2" charset="0"/>
                    <a:ea typeface="+mn-ea"/>
                    <a:cs typeface="+mn-cs"/>
                  </a:rPr>
                  <a:t>3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3E58BC60-30B6-11C4-2334-A227EBB707A5}"/>
                  </a:ext>
                </a:extLst>
              </p:cNvPr>
              <p:cNvSpPr/>
              <p:nvPr/>
            </p:nvSpPr>
            <p:spPr>
              <a:xfrm rot="1800000">
                <a:off x="5370717" y="4287629"/>
                <a:ext cx="1385454" cy="1385454"/>
              </a:xfrm>
              <a:prstGeom prst="ellipse">
                <a:avLst/>
              </a:prstGeom>
              <a:solidFill>
                <a:srgbClr val="00FF99"/>
              </a:solidFill>
              <a:ln>
                <a:noFill/>
              </a:ln>
              <a:effectLst>
                <a:innerShdw blurRad="101600" dist="101600" dir="18900000">
                  <a:prstClr val="black">
                    <a:alpha val="87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dirty="0">
                    <a:latin typeface="Russo one" panose="02000503050000020004" pitchFamily="2" charset="0"/>
                  </a:rPr>
                  <a:t>1</a:t>
                </a:r>
                <a:endParaRPr lang="en-US" dirty="0">
                  <a:latin typeface="Russo one" panose="02000503050000020004" pitchFamily="2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AF1FF1DB-6A47-4ACB-60BE-82C6E53EEA9F}"/>
                  </a:ext>
                </a:extLst>
              </p:cNvPr>
              <p:cNvSpPr/>
              <p:nvPr/>
            </p:nvSpPr>
            <p:spPr>
              <a:xfrm rot="9115618">
                <a:off x="1491445" y="4287628"/>
                <a:ext cx="1385454" cy="1385454"/>
              </a:xfrm>
              <a:prstGeom prst="ellipse">
                <a:avLst/>
              </a:prstGeom>
              <a:solidFill>
                <a:srgbClr val="66FFFF"/>
              </a:solidFill>
              <a:ln>
                <a:noFill/>
              </a:ln>
              <a:effectLst>
                <a:innerShdw blurRad="101600" dist="101600" dir="18900000">
                  <a:prstClr val="black">
                    <a:alpha val="87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usso one" panose="02000503050000020004" pitchFamily="2" charset="0"/>
                    <a:ea typeface="+mn-ea"/>
                    <a:cs typeface="+mn-cs"/>
                  </a:rPr>
                  <a:t>2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9FE2395C-CD6C-77D7-8331-83DC40465118}"/>
                </a:ext>
              </a:extLst>
            </p:cNvPr>
            <p:cNvSpPr/>
            <p:nvPr/>
          </p:nvSpPr>
          <p:spPr>
            <a:xfrm>
              <a:off x="3842038" y="677507"/>
              <a:ext cx="4663440" cy="46634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57461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accel="25000" fill="hold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animRot by="-7200000" p14:bounceEnd="72000">
                                          <p:cBhvr>
                                            <p:cTn id="6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1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accel="2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7200000">
                                          <p:cBhvr>
                                            <p:cTn id="6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1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187</Words>
  <Application>Microsoft Office PowerPoint</Application>
  <PresentationFormat>Widescreen</PresentationFormat>
  <Paragraphs>45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General Sans Semibold</vt:lpstr>
      <vt:lpstr>League Spartan Black</vt:lpstr>
      <vt:lpstr>Russo one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6</cp:revision>
  <dcterms:created xsi:type="dcterms:W3CDTF">2023-11-06T10:19:28Z</dcterms:created>
  <dcterms:modified xsi:type="dcterms:W3CDTF">2024-04-01T09:56:05Z</dcterms:modified>
</cp:coreProperties>
</file>