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2A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>
        <p:scale>
          <a:sx n="75" d="100"/>
          <a:sy n="75" d="100"/>
        </p:scale>
        <p:origin x="1392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4E177-E5E7-3CCC-F3B4-B29EDCB3F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012978-C5B9-00D5-FFAA-17A138857E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D95CBD-A336-6463-C4E3-A0D9DAB21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DEB1-2862-4EBD-B2D7-2AD8737A7CAE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674767-B6EC-AFE4-E8F6-3BD832616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0781D-15B5-D461-5F3A-18ECEC69A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A097-3AB8-4DEC-AE8E-C508F2BB8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37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7FFE4-FF4E-1796-4282-6427C3252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43F57-A0A5-1726-61DC-67AD75DA2C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FB46F9-91BD-7640-6EFC-A183DBF37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DEB1-2862-4EBD-B2D7-2AD8737A7CAE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654ADB-2142-90B3-CE2B-CF9ABA718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A5AC8A-7302-3050-F9F9-D919C58C5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A097-3AB8-4DEC-AE8E-C508F2BB8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706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8ECBFA-63EC-6731-3842-57D1585FBE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7A87FA-C49A-3521-1279-AECF4C0896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E40CA6-6CBC-EE8E-4607-48442A6ED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DEB1-2862-4EBD-B2D7-2AD8737A7CAE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1FCFFA-1B58-F4AA-4A10-F2484DCE5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C5480-829A-6E56-4E99-905773F55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A097-3AB8-4DEC-AE8E-C508F2BB8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53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67BBF-DF64-614A-CFA2-2CDAAE664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3F460-E07E-9DB9-4A4F-217896A1E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183A8-BB21-F7EF-3CE0-EBC99E6BF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DEB1-2862-4EBD-B2D7-2AD8737A7CAE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2D0CC3-BC4D-3A57-6DAE-A23DFB799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83F7B-54AC-ADF5-955D-9FD1B7ECD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A097-3AB8-4DEC-AE8E-C508F2BB8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047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533D5-D129-EBBD-9523-F49A493FA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2B41B4-9F37-2247-942F-909AC2B5D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901C96-7D07-34B7-950F-2139CB440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DEB1-2862-4EBD-B2D7-2AD8737A7CAE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B3689-48CF-E75B-BD83-EC8EEEDD2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65AAA-9F0E-6B98-9261-E5E38D7EA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A097-3AB8-4DEC-AE8E-C508F2BB8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172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63BD0-7609-78AC-1F79-47878567B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A0882-4112-5C39-F5EA-C7E534A3AF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013F50-D834-A0F7-7042-D49647BAD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B46A62-AD6E-B06A-599B-05EE17CE0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DEB1-2862-4EBD-B2D7-2AD8737A7CAE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298773-DECB-1A03-1614-47976B625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B1A4CA-4C66-2EBE-26CD-42A7DA1CB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A097-3AB8-4DEC-AE8E-C508F2BB8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356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41C67-13A4-E28D-4215-BF35F2B79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9F7CC2-579E-5446-390A-04D114B18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67A47-60C4-6608-8C1F-9E43F15835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5703DA-4DA0-7425-9EC1-A6BFE8EBFD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B618B3-E2C8-DB7F-073B-09EA3FF168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446A86-AD5D-8D9C-67E1-20E242D30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DEB1-2862-4EBD-B2D7-2AD8737A7CAE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BCCF03-7238-D055-3315-4EA6796F7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504D7-50C9-A33B-05D8-8534B1E06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A097-3AB8-4DEC-AE8E-C508F2BB8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054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BEA14-9344-C5F7-41A6-715B3405D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E6327C-E161-D1A1-AEBD-4B7868B6D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DEB1-2862-4EBD-B2D7-2AD8737A7CAE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8CC990-FEFC-9F84-DB44-64F13A83A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686E7D-2715-2304-4F57-5C071585A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A097-3AB8-4DEC-AE8E-C508F2BB8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69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C0CE46-04E1-AEA6-BDD2-EE74DAA5F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DEB1-2862-4EBD-B2D7-2AD8737A7CAE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57BBB6-9DD1-30B6-9C8B-C7B078794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DA5DBA-5165-BC07-142B-0407EFD1C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A097-3AB8-4DEC-AE8E-C508F2BB8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343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F1260-6F40-DE60-1B32-B897BF97B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38DFB7-4584-B44D-3068-960AF43DB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01BBBD-BC64-6DD6-5F0B-949DBD4789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3BC612-C9E2-9FE9-22CB-FE67A17A6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DEB1-2862-4EBD-B2D7-2AD8737A7CAE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8A3055-2955-701E-1999-A911BFBA5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5AAEA1-50B1-BBAC-B73A-5854BA7E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A097-3AB8-4DEC-AE8E-C508F2BB8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983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58B2C-BCDA-E857-E252-0358E4DF5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04CCB4-FF3F-B198-CBB6-B3BCF1EBF4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502315-1033-0D32-069A-7E8A49EB1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2DEAD6-83B7-00E0-6300-120E2202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DEB1-2862-4EBD-B2D7-2AD8737A7CAE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ABF058-54EF-1A96-288C-002471577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741735-CA27-6C92-1169-E10CD1B88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A097-3AB8-4DEC-AE8E-C508F2BB8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774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1A006B-5F2C-8EB2-6601-4504E62B1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EB6B2B-6C2C-68C3-EF18-89EA09DD8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32442-F613-9FF2-6669-2745C5C106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FDEB1-2862-4EBD-B2D7-2AD8737A7CAE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B251B-3782-594E-F3FD-E3EBD9FD09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2D4999-8290-A520-686A-9558C46925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BA097-3AB8-4DEC-AE8E-C508F2BB8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809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hmbycbiVNc" TargetMode="External"/><Relationship Id="rId2" Type="http://schemas.openxmlformats.org/officeDocument/2006/relationships/hyperlink" Target="https://www.youtube.com/channel/UCyznftKKSTDfJdH97pphHC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onts.google.com/specimen/League+Sparta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1826834" y="875174"/>
            <a:ext cx="8051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2"/>
              </a:rPr>
              <a:t>https://www.youtube.com/channel/UCyznftKKSTDfJdH97pphHCg/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346862-8276-B136-6CB7-84A501C8E512}"/>
              </a:ext>
            </a:extLst>
          </p:cNvPr>
          <p:cNvSpPr txBox="1"/>
          <p:nvPr/>
        </p:nvSpPr>
        <p:spPr>
          <a:xfrm>
            <a:off x="1826834" y="2639114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</a:t>
            </a:r>
          </a:p>
          <a:p>
            <a:pPr algn="ctr"/>
            <a:r>
              <a:rPr lang="en-US" sz="2800" b="1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3"/>
              </a:rPr>
              <a:t>https://www.youtube.com/watch?v=-hmbycbiVNc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433134" y="4609165"/>
            <a:ext cx="93257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4"/>
              </a:rPr>
              <a:t>https://fonts.google.com/specimen/League+Spartan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E0127DC-CF1E-B944-16A6-8016B531BB2A}"/>
              </a:ext>
            </a:extLst>
          </p:cNvPr>
          <p:cNvGrpSpPr/>
          <p:nvPr/>
        </p:nvGrpSpPr>
        <p:grpSpPr>
          <a:xfrm>
            <a:off x="651472" y="1625970"/>
            <a:ext cx="10889056" cy="3145428"/>
            <a:chOff x="651472" y="1625970"/>
            <a:chExt cx="10889056" cy="3145428"/>
          </a:xfrm>
        </p:grpSpPr>
        <p:grpSp>
          <p:nvGrpSpPr>
            <p:cNvPr id="3" name="POWERPOINT">
              <a:extLst>
                <a:ext uri="{FF2B5EF4-FFF2-40B4-BE49-F238E27FC236}">
                  <a16:creationId xmlns:a16="http://schemas.microsoft.com/office/drawing/2014/main" id="{DD1FD135-BC03-A00C-619F-C4892917F503}"/>
                </a:ext>
              </a:extLst>
            </p:cNvPr>
            <p:cNvGrpSpPr/>
            <p:nvPr/>
          </p:nvGrpSpPr>
          <p:grpSpPr>
            <a:xfrm>
              <a:off x="2474997" y="3201738"/>
              <a:ext cx="7242006" cy="1569660"/>
              <a:chOff x="1227594" y="2999647"/>
              <a:chExt cx="7907609" cy="1569660"/>
            </a:xfrm>
          </p:grpSpPr>
          <p:sp>
            <p:nvSpPr>
              <p:cNvPr id="26" name="T">
                <a:extLst>
                  <a:ext uri="{FF2B5EF4-FFF2-40B4-BE49-F238E27FC236}">
                    <a16:creationId xmlns:a16="http://schemas.microsoft.com/office/drawing/2014/main" id="{14F3D89B-0319-D511-2EB9-8BEDB442575A}"/>
                  </a:ext>
                </a:extLst>
              </p:cNvPr>
              <p:cNvSpPr txBox="1"/>
              <p:nvPr/>
            </p:nvSpPr>
            <p:spPr>
              <a:xfrm>
                <a:off x="7433403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T</a:t>
                </a:r>
              </a:p>
            </p:txBody>
          </p:sp>
          <p:sp>
            <p:nvSpPr>
              <p:cNvPr id="27" name="N">
                <a:extLst>
                  <a:ext uri="{FF2B5EF4-FFF2-40B4-BE49-F238E27FC236}">
                    <a16:creationId xmlns:a16="http://schemas.microsoft.com/office/drawing/2014/main" id="{C4E0215D-F035-2323-5A3B-F3D14290C29F}"/>
                  </a:ext>
                </a:extLst>
              </p:cNvPr>
              <p:cNvSpPr txBox="1"/>
              <p:nvPr/>
            </p:nvSpPr>
            <p:spPr>
              <a:xfrm>
                <a:off x="673504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28" name="I">
                <a:extLst>
                  <a:ext uri="{FF2B5EF4-FFF2-40B4-BE49-F238E27FC236}">
                    <a16:creationId xmlns:a16="http://schemas.microsoft.com/office/drawing/2014/main" id="{169E5045-44B6-3A65-7159-5D0CEE9C091C}"/>
                  </a:ext>
                </a:extLst>
              </p:cNvPr>
              <p:cNvSpPr txBox="1"/>
              <p:nvPr/>
            </p:nvSpPr>
            <p:spPr>
              <a:xfrm>
                <a:off x="6138265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29" name="O">
                <a:extLst>
                  <a:ext uri="{FF2B5EF4-FFF2-40B4-BE49-F238E27FC236}">
                    <a16:creationId xmlns:a16="http://schemas.microsoft.com/office/drawing/2014/main" id="{4580174C-C51B-2AC2-7330-8AEADE51F727}"/>
                  </a:ext>
                </a:extLst>
              </p:cNvPr>
              <p:cNvSpPr txBox="1"/>
              <p:nvPr/>
            </p:nvSpPr>
            <p:spPr>
              <a:xfrm>
                <a:off x="557081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30" name="P2">
                <a:extLst>
                  <a:ext uri="{FF2B5EF4-FFF2-40B4-BE49-F238E27FC236}">
                    <a16:creationId xmlns:a16="http://schemas.microsoft.com/office/drawing/2014/main" id="{8902C080-0D5F-FD30-C7F9-569912979ADC}"/>
                  </a:ext>
                </a:extLst>
              </p:cNvPr>
              <p:cNvSpPr txBox="1"/>
              <p:nvPr/>
            </p:nvSpPr>
            <p:spPr>
              <a:xfrm>
                <a:off x="4939808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31" name="R">
                <a:extLst>
                  <a:ext uri="{FF2B5EF4-FFF2-40B4-BE49-F238E27FC236}">
                    <a16:creationId xmlns:a16="http://schemas.microsoft.com/office/drawing/2014/main" id="{B0D4AFF9-7FB2-E815-492D-0DE29FFD71F0}"/>
                  </a:ext>
                </a:extLst>
              </p:cNvPr>
              <p:cNvSpPr txBox="1"/>
              <p:nvPr/>
            </p:nvSpPr>
            <p:spPr>
              <a:xfrm>
                <a:off x="431198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42" name="E">
                <a:extLst>
                  <a:ext uri="{FF2B5EF4-FFF2-40B4-BE49-F238E27FC236}">
                    <a16:creationId xmlns:a16="http://schemas.microsoft.com/office/drawing/2014/main" id="{69111270-4034-5DDA-A204-DF21759B159D}"/>
                  </a:ext>
                </a:extLst>
              </p:cNvPr>
              <p:cNvSpPr txBox="1"/>
              <p:nvPr/>
            </p:nvSpPr>
            <p:spPr>
              <a:xfrm>
                <a:off x="3613030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E</a:t>
                </a:r>
              </a:p>
            </p:txBody>
          </p:sp>
          <p:sp>
            <p:nvSpPr>
              <p:cNvPr id="43" name="W">
                <a:extLst>
                  <a:ext uri="{FF2B5EF4-FFF2-40B4-BE49-F238E27FC236}">
                    <a16:creationId xmlns:a16="http://schemas.microsoft.com/office/drawing/2014/main" id="{4A6D7287-D59A-7ACB-C022-33F5B1C24EA9}"/>
                  </a:ext>
                </a:extLst>
              </p:cNvPr>
              <p:cNvSpPr txBox="1"/>
              <p:nvPr/>
            </p:nvSpPr>
            <p:spPr>
              <a:xfrm>
                <a:off x="2781697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W</a:t>
                </a:r>
              </a:p>
            </p:txBody>
          </p:sp>
          <p:sp>
            <p:nvSpPr>
              <p:cNvPr id="44" name="O">
                <a:extLst>
                  <a:ext uri="{FF2B5EF4-FFF2-40B4-BE49-F238E27FC236}">
                    <a16:creationId xmlns:a16="http://schemas.microsoft.com/office/drawing/2014/main" id="{DC891885-58B6-3FCC-FE37-26503334C5E5}"/>
                  </a:ext>
                </a:extLst>
              </p:cNvPr>
              <p:cNvSpPr txBox="1"/>
              <p:nvPr/>
            </p:nvSpPr>
            <p:spPr>
              <a:xfrm>
                <a:off x="1875122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45" name="P">
                <a:extLst>
                  <a:ext uri="{FF2B5EF4-FFF2-40B4-BE49-F238E27FC236}">
                    <a16:creationId xmlns:a16="http://schemas.microsoft.com/office/drawing/2014/main" id="{4DD1D2BA-D33A-B9A7-BF3F-7864196E7BDC}"/>
                  </a:ext>
                </a:extLst>
              </p:cNvPr>
              <p:cNvSpPr txBox="1"/>
              <p:nvPr/>
            </p:nvSpPr>
            <p:spPr>
              <a:xfrm>
                <a:off x="122759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8ED02B0-B1CD-3D9F-A1C9-97EEB795B5D4}"/>
                </a:ext>
              </a:extLst>
            </p:cNvPr>
            <p:cNvGrpSpPr/>
            <p:nvPr/>
          </p:nvGrpSpPr>
          <p:grpSpPr>
            <a:xfrm>
              <a:off x="651472" y="1625970"/>
              <a:ext cx="10889056" cy="2215992"/>
              <a:chOff x="516998" y="1893309"/>
              <a:chExt cx="7480898" cy="1522410"/>
            </a:xfrm>
            <a:effectLst/>
          </p:grpSpPr>
          <p:sp>
            <p:nvSpPr>
              <p:cNvPr id="5" name="C">
                <a:extLst>
                  <a:ext uri="{FF2B5EF4-FFF2-40B4-BE49-F238E27FC236}">
                    <a16:creationId xmlns:a16="http://schemas.microsoft.com/office/drawing/2014/main" id="{6E395F3B-1FD3-5251-9726-6598DA4EFF82}"/>
                  </a:ext>
                </a:extLst>
              </p:cNvPr>
              <p:cNvSpPr txBox="1"/>
              <p:nvPr/>
            </p:nvSpPr>
            <p:spPr>
              <a:xfrm>
                <a:off x="6027237" y="1893309"/>
                <a:ext cx="1970659" cy="1522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C</a:t>
                </a:r>
              </a:p>
            </p:txBody>
          </p:sp>
          <p:sp>
            <p:nvSpPr>
              <p:cNvPr id="6" name="I">
                <a:extLst>
                  <a:ext uri="{FF2B5EF4-FFF2-40B4-BE49-F238E27FC236}">
                    <a16:creationId xmlns:a16="http://schemas.microsoft.com/office/drawing/2014/main" id="{5C517F61-672E-2948-8E10-A0459C41F1A7}"/>
                  </a:ext>
                </a:extLst>
              </p:cNvPr>
              <p:cNvSpPr txBox="1"/>
              <p:nvPr/>
            </p:nvSpPr>
            <p:spPr>
              <a:xfrm>
                <a:off x="5678996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7" name="H">
                <a:extLst>
                  <a:ext uri="{FF2B5EF4-FFF2-40B4-BE49-F238E27FC236}">
                    <a16:creationId xmlns:a16="http://schemas.microsoft.com/office/drawing/2014/main" id="{20F99D04-9A87-6D61-7CB7-0E670E751054}"/>
                  </a:ext>
                </a:extLst>
              </p:cNvPr>
              <p:cNvSpPr txBox="1"/>
              <p:nvPr/>
            </p:nvSpPr>
            <p:spPr>
              <a:xfrm>
                <a:off x="516318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H</a:t>
                </a:r>
              </a:p>
            </p:txBody>
          </p:sp>
          <p:sp>
            <p:nvSpPr>
              <p:cNvPr id="8" name="P">
                <a:extLst>
                  <a:ext uri="{FF2B5EF4-FFF2-40B4-BE49-F238E27FC236}">
                    <a16:creationId xmlns:a16="http://schemas.microsoft.com/office/drawing/2014/main" id="{734FEE69-60E2-1410-B525-FDCB1914F4D8}"/>
                  </a:ext>
                </a:extLst>
              </p:cNvPr>
              <p:cNvSpPr txBox="1"/>
              <p:nvPr/>
            </p:nvSpPr>
            <p:spPr>
              <a:xfrm>
                <a:off x="4647383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19" name="A">
                <a:extLst>
                  <a:ext uri="{FF2B5EF4-FFF2-40B4-BE49-F238E27FC236}">
                    <a16:creationId xmlns:a16="http://schemas.microsoft.com/office/drawing/2014/main" id="{0630B9A1-038F-4D0C-C626-667AC0C1DB12}"/>
                  </a:ext>
                </a:extLst>
              </p:cNvPr>
              <p:cNvSpPr txBox="1"/>
              <p:nvPr/>
            </p:nvSpPr>
            <p:spPr>
              <a:xfrm>
                <a:off x="4091315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A</a:t>
                </a:r>
              </a:p>
            </p:txBody>
          </p:sp>
          <p:sp>
            <p:nvSpPr>
              <p:cNvPr id="20" name="R">
                <a:extLst>
                  <a:ext uri="{FF2B5EF4-FFF2-40B4-BE49-F238E27FC236}">
                    <a16:creationId xmlns:a16="http://schemas.microsoft.com/office/drawing/2014/main" id="{7A442CC9-5892-9D9A-B462-4B8F1CDFDC76}"/>
                  </a:ext>
                </a:extLst>
              </p:cNvPr>
              <p:cNvSpPr txBox="1"/>
              <p:nvPr/>
            </p:nvSpPr>
            <p:spPr>
              <a:xfrm>
                <a:off x="357550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21" name="G">
                <a:extLst>
                  <a:ext uri="{FF2B5EF4-FFF2-40B4-BE49-F238E27FC236}">
                    <a16:creationId xmlns:a16="http://schemas.microsoft.com/office/drawing/2014/main" id="{D53BA3B8-68F4-114F-A406-CF1978EF754D}"/>
                  </a:ext>
                </a:extLst>
              </p:cNvPr>
              <p:cNvSpPr txBox="1"/>
              <p:nvPr/>
            </p:nvSpPr>
            <p:spPr>
              <a:xfrm>
                <a:off x="291048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G</a:t>
                </a:r>
              </a:p>
            </p:txBody>
          </p:sp>
          <p:sp>
            <p:nvSpPr>
              <p:cNvPr id="22" name="O">
                <a:extLst>
                  <a:ext uri="{FF2B5EF4-FFF2-40B4-BE49-F238E27FC236}">
                    <a16:creationId xmlns:a16="http://schemas.microsoft.com/office/drawing/2014/main" id="{E933FA61-9DE0-A683-061D-1D62A85C151F}"/>
                  </a:ext>
                </a:extLst>
              </p:cNvPr>
              <p:cNvSpPr txBox="1"/>
              <p:nvPr/>
            </p:nvSpPr>
            <p:spPr>
              <a:xfrm>
                <a:off x="2202887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23" name="F">
                <a:extLst>
                  <a:ext uri="{FF2B5EF4-FFF2-40B4-BE49-F238E27FC236}">
                    <a16:creationId xmlns:a16="http://schemas.microsoft.com/office/drawing/2014/main" id="{C94A2C44-9F54-92BD-A4A5-E924B92BDF14}"/>
                  </a:ext>
                </a:extLst>
              </p:cNvPr>
              <p:cNvSpPr txBox="1"/>
              <p:nvPr/>
            </p:nvSpPr>
            <p:spPr>
              <a:xfrm>
                <a:off x="1687081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F</a:t>
                </a:r>
              </a:p>
            </p:txBody>
          </p:sp>
          <p:sp>
            <p:nvSpPr>
              <p:cNvPr id="24" name="N">
                <a:extLst>
                  <a:ext uri="{FF2B5EF4-FFF2-40B4-BE49-F238E27FC236}">
                    <a16:creationId xmlns:a16="http://schemas.microsoft.com/office/drawing/2014/main" id="{88716AE5-B1A1-38B7-BA23-295CC1537385}"/>
                  </a:ext>
                </a:extLst>
              </p:cNvPr>
              <p:cNvSpPr txBox="1"/>
              <p:nvPr/>
            </p:nvSpPr>
            <p:spPr>
              <a:xfrm>
                <a:off x="1089044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25" name="I">
                <a:extLst>
                  <a:ext uri="{FF2B5EF4-FFF2-40B4-BE49-F238E27FC236}">
                    <a16:creationId xmlns:a16="http://schemas.microsoft.com/office/drawing/2014/main" id="{0DB54AC8-8597-DB4A-796B-E3A901B0277E}"/>
                  </a:ext>
                </a:extLst>
              </p:cNvPr>
              <p:cNvSpPr txBox="1"/>
              <p:nvPr/>
            </p:nvSpPr>
            <p:spPr>
              <a:xfrm>
                <a:off x="51699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21449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">
            <a:extLst>
              <a:ext uri="{FF2B5EF4-FFF2-40B4-BE49-F238E27FC236}">
                <a16:creationId xmlns:a16="http://schemas.microsoft.com/office/drawing/2014/main" id="{DD2B3826-EE02-BB9E-ED10-28232B050517}"/>
              </a:ext>
            </a:extLst>
          </p:cNvPr>
          <p:cNvSpPr txBox="1"/>
          <p:nvPr/>
        </p:nvSpPr>
        <p:spPr>
          <a:xfrm>
            <a:off x="1081418" y="2321005"/>
            <a:ext cx="100291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>
                <a:solidFill>
                  <a:srgbClr val="1BDD96"/>
                </a:solidFill>
                <a:effectLst>
                  <a:outerShdw blurRad="101600" dist="114300" algn="l" rotWithShape="0">
                    <a:prstClr val="black">
                      <a:alpha val="40000"/>
                    </a:prstClr>
                  </a:outerShdw>
                </a:effectLst>
                <a:latin typeface="League Spartan Black" pitchFamily="2" charset="0"/>
              </a:rPr>
              <a:t>MAIN TITLE </a:t>
            </a:r>
          </a:p>
        </p:txBody>
      </p:sp>
    </p:spTree>
    <p:extLst>
      <p:ext uri="{BB962C8B-B14F-4D97-AF65-F5344CB8AC3E}">
        <p14:creationId xmlns:p14="http://schemas.microsoft.com/office/powerpoint/2010/main" val="2300067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1966E9-F355-AEAA-5907-81B28836F8B9}"/>
              </a:ext>
            </a:extLst>
          </p:cNvPr>
          <p:cNvGrpSpPr/>
          <p:nvPr/>
        </p:nvGrpSpPr>
        <p:grpSpPr>
          <a:xfrm>
            <a:off x="2036786" y="4098774"/>
            <a:ext cx="2435117" cy="2224778"/>
            <a:chOff x="2036786" y="4098774"/>
            <a:chExt cx="2435117" cy="2224778"/>
          </a:xfrm>
          <a:effectLst>
            <a:outerShdw blurRad="495300" dist="5334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3EBBBB8-D23A-3011-7AA3-4D2F1FDD6208}"/>
                </a:ext>
              </a:extLst>
            </p:cNvPr>
            <p:cNvSpPr/>
            <p:nvPr/>
          </p:nvSpPr>
          <p:spPr>
            <a:xfrm rot="9460778" flipV="1">
              <a:off x="2036786" y="4098774"/>
              <a:ext cx="2435117" cy="2222203"/>
            </a:xfrm>
            <a:custGeom>
              <a:avLst/>
              <a:gdLst>
                <a:gd name="connsiteX0" fmla="*/ 354308 w 4018788"/>
                <a:gd name="connsiteY0" fmla="*/ 0 h 4088991"/>
                <a:gd name="connsiteX1" fmla="*/ 308013 w 4018788"/>
                <a:gd name="connsiteY1" fmla="*/ 90432 h 4088991"/>
                <a:gd name="connsiteX2" fmla="*/ 834417 w 4018788"/>
                <a:gd name="connsiteY2" fmla="*/ 1716677 h 4088991"/>
                <a:gd name="connsiteX3" fmla="*/ 1918949 w 4018788"/>
                <a:gd name="connsiteY3" fmla="*/ 1806825 h 4088991"/>
                <a:gd name="connsiteX4" fmla="*/ 2018926 w 4018788"/>
                <a:gd name="connsiteY4" fmla="*/ 1763951 h 4088991"/>
                <a:gd name="connsiteX5" fmla="*/ 2031642 w 4018788"/>
                <a:gd name="connsiteY5" fmla="*/ 1758498 h 4088991"/>
                <a:gd name="connsiteX6" fmla="*/ 2139562 w 4018788"/>
                <a:gd name="connsiteY6" fmla="*/ 1699363 h 4088991"/>
                <a:gd name="connsiteX7" fmla="*/ 2188103 w 4018788"/>
                <a:gd name="connsiteY7" fmla="*/ 1666277 h 4088991"/>
                <a:gd name="connsiteX8" fmla="*/ 2246684 w 4018788"/>
                <a:gd name="connsiteY8" fmla="*/ 1638057 h 4088991"/>
                <a:gd name="connsiteX9" fmla="*/ 2743200 w 4018788"/>
                <a:gd name="connsiteY9" fmla="*/ 1537815 h 4088991"/>
                <a:gd name="connsiteX10" fmla="*/ 3239717 w 4018788"/>
                <a:gd name="connsiteY10" fmla="*/ 1638057 h 4088991"/>
                <a:gd name="connsiteX11" fmla="*/ 3298300 w 4018788"/>
                <a:gd name="connsiteY11" fmla="*/ 1666278 h 4088991"/>
                <a:gd name="connsiteX12" fmla="*/ 3346839 w 4018788"/>
                <a:gd name="connsiteY12" fmla="*/ 1699363 h 4088991"/>
                <a:gd name="connsiteX13" fmla="*/ 3454759 w 4018788"/>
                <a:gd name="connsiteY13" fmla="*/ 1758498 h 4088991"/>
                <a:gd name="connsiteX14" fmla="*/ 3467473 w 4018788"/>
                <a:gd name="connsiteY14" fmla="*/ 1763950 h 4088991"/>
                <a:gd name="connsiteX15" fmla="*/ 3554593 w 4018788"/>
                <a:gd name="connsiteY15" fmla="*/ 1829097 h 4088991"/>
                <a:gd name="connsiteX16" fmla="*/ 4018788 w 4018788"/>
                <a:gd name="connsiteY16" fmla="*/ 2813403 h 4088991"/>
                <a:gd name="connsiteX17" fmla="*/ 2743200 w 4018788"/>
                <a:gd name="connsiteY17" fmla="*/ 4088991 h 4088991"/>
                <a:gd name="connsiteX18" fmla="*/ 2612779 w 4018788"/>
                <a:gd name="connsiteY18" fmla="*/ 4082406 h 4088991"/>
                <a:gd name="connsiteX19" fmla="*/ 2612778 w 4018788"/>
                <a:gd name="connsiteY19" fmla="*/ 4082405 h 4088991"/>
                <a:gd name="connsiteX20" fmla="*/ 2462724 w 4018788"/>
                <a:gd name="connsiteY20" fmla="*/ 4074828 h 4088991"/>
                <a:gd name="connsiteX21" fmla="*/ 0 w 4018788"/>
                <a:gd name="connsiteY21" fmla="*/ 1345791 h 4088991"/>
                <a:gd name="connsiteX22" fmla="*/ 331089 w 4018788"/>
                <a:gd name="connsiteY22" fmla="*/ 38219 h 408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18788" h="4088991">
                  <a:moveTo>
                    <a:pt x="354308" y="0"/>
                  </a:moveTo>
                  <a:lnTo>
                    <a:pt x="308013" y="90432"/>
                  </a:lnTo>
                  <a:cubicBezTo>
                    <a:pt x="42972" y="680142"/>
                    <a:pt x="262444" y="1386448"/>
                    <a:pt x="834417" y="1716677"/>
                  </a:cubicBezTo>
                  <a:cubicBezTo>
                    <a:pt x="1177601" y="1914814"/>
                    <a:pt x="1574585" y="1935359"/>
                    <a:pt x="1918949" y="1806825"/>
                  </a:cubicBezTo>
                  <a:lnTo>
                    <a:pt x="2018926" y="1763951"/>
                  </a:lnTo>
                  <a:lnTo>
                    <a:pt x="2031642" y="1758498"/>
                  </a:lnTo>
                  <a:cubicBezTo>
                    <a:pt x="2068460" y="1740575"/>
                    <a:pt x="2104482" y="1720850"/>
                    <a:pt x="2139562" y="1699363"/>
                  </a:cubicBezTo>
                  <a:lnTo>
                    <a:pt x="2188103" y="1666277"/>
                  </a:lnTo>
                  <a:lnTo>
                    <a:pt x="2246684" y="1638057"/>
                  </a:lnTo>
                  <a:cubicBezTo>
                    <a:pt x="2399293" y="1573509"/>
                    <a:pt x="2567078" y="1537815"/>
                    <a:pt x="2743200" y="1537815"/>
                  </a:cubicBezTo>
                  <a:cubicBezTo>
                    <a:pt x="2919322" y="1537815"/>
                    <a:pt x="3087107" y="1573509"/>
                    <a:pt x="3239717" y="1638057"/>
                  </a:cubicBezTo>
                  <a:lnTo>
                    <a:pt x="3298300" y="1666278"/>
                  </a:lnTo>
                  <a:lnTo>
                    <a:pt x="3346839" y="1699363"/>
                  </a:lnTo>
                  <a:cubicBezTo>
                    <a:pt x="3381919" y="1720850"/>
                    <a:pt x="3417941" y="1740575"/>
                    <a:pt x="3454759" y="1758498"/>
                  </a:cubicBezTo>
                  <a:lnTo>
                    <a:pt x="3467473" y="1763950"/>
                  </a:lnTo>
                  <a:lnTo>
                    <a:pt x="3554593" y="1829097"/>
                  </a:lnTo>
                  <a:cubicBezTo>
                    <a:pt x="3838089" y="2063059"/>
                    <a:pt x="4018788" y="2417129"/>
                    <a:pt x="4018788" y="2813403"/>
                  </a:cubicBezTo>
                  <a:cubicBezTo>
                    <a:pt x="4018788" y="3517891"/>
                    <a:pt x="3447688" y="4088991"/>
                    <a:pt x="2743200" y="4088991"/>
                  </a:cubicBezTo>
                  <a:cubicBezTo>
                    <a:pt x="2699170" y="4088991"/>
                    <a:pt x="2655660" y="4086760"/>
                    <a:pt x="2612779" y="4082406"/>
                  </a:cubicBezTo>
                  <a:lnTo>
                    <a:pt x="2612778" y="4082405"/>
                  </a:lnTo>
                  <a:lnTo>
                    <a:pt x="2462724" y="4074828"/>
                  </a:lnTo>
                  <a:cubicBezTo>
                    <a:pt x="1079448" y="3934349"/>
                    <a:pt x="0" y="2766130"/>
                    <a:pt x="0" y="1345791"/>
                  </a:cubicBezTo>
                  <a:cubicBezTo>
                    <a:pt x="0" y="872345"/>
                    <a:pt x="119939" y="426912"/>
                    <a:pt x="331089" y="38219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FF3399"/>
                </a:gs>
                <a:gs pos="0">
                  <a:srgbClr val="FFBF27"/>
                </a:gs>
              </a:gsLst>
              <a:lin ang="5400000" scaled="0"/>
              <a:tileRect/>
            </a:gradFill>
            <a:ln w="76200"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96850" h="146050" prst="cross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1534256-7CA8-9172-B068-1E440FA6514C}"/>
                </a:ext>
              </a:extLst>
            </p:cNvPr>
            <p:cNvSpPr txBox="1"/>
            <p:nvPr/>
          </p:nvSpPr>
          <p:spPr>
            <a:xfrm>
              <a:off x="2450359" y="5384833"/>
              <a:ext cx="1159858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spc="300" dirty="0">
                  <a:solidFill>
                    <a:schemeClr val="bg1"/>
                  </a:solidFill>
                  <a:effectLst>
                    <a:outerShdw blurRad="3048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General Sans Semibold" pitchFamily="50" charset="0"/>
                </a:rPr>
                <a:t>HEADING</a:t>
              </a:r>
            </a:p>
            <a:p>
              <a:pPr algn="ctr"/>
              <a:r>
                <a:rPr lang="en-US" sz="1100" dirty="0">
                  <a:solidFill>
                    <a:schemeClr val="bg1"/>
                  </a:solidFill>
                  <a:effectLst>
                    <a:outerShdw blurRad="3048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Type your text in this text box and don’t forget to subscribe </a:t>
              </a:r>
            </a:p>
          </p:txBody>
        </p:sp>
        <p:pic>
          <p:nvPicPr>
            <p:cNvPr id="33" name="Graphic 32" descr="Single gear with solid fill">
              <a:extLst>
                <a:ext uri="{FF2B5EF4-FFF2-40B4-BE49-F238E27FC236}">
                  <a16:creationId xmlns:a16="http://schemas.microsoft.com/office/drawing/2014/main" id="{84F993AB-B68D-5C61-6625-ABEFC9C416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470711" y="4980425"/>
              <a:ext cx="686837" cy="686837"/>
            </a:xfrm>
            <a:prstGeom prst="rect">
              <a:avLst/>
            </a:prstGeom>
            <a:effectLst>
              <a:outerShdw blurRad="165100" dist="508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F53FC0F-7051-01C6-6316-F2F02C1109E1}"/>
              </a:ext>
            </a:extLst>
          </p:cNvPr>
          <p:cNvGrpSpPr/>
          <p:nvPr/>
        </p:nvGrpSpPr>
        <p:grpSpPr>
          <a:xfrm>
            <a:off x="317116" y="1372601"/>
            <a:ext cx="3693601" cy="3630186"/>
            <a:chOff x="317116" y="1372601"/>
            <a:chExt cx="3693601" cy="3630186"/>
          </a:xfrm>
          <a:effectLst>
            <a:outerShdw blurRad="393700" dist="546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801B237-C600-4F64-A00F-466AFEE9A4EE}"/>
                </a:ext>
              </a:extLst>
            </p:cNvPr>
            <p:cNvSpPr/>
            <p:nvPr/>
          </p:nvSpPr>
          <p:spPr>
            <a:xfrm rot="14688868">
              <a:off x="348824" y="1340893"/>
              <a:ext cx="3630186" cy="3693601"/>
            </a:xfrm>
            <a:custGeom>
              <a:avLst/>
              <a:gdLst>
                <a:gd name="connsiteX0" fmla="*/ 354308 w 4018788"/>
                <a:gd name="connsiteY0" fmla="*/ 0 h 4088991"/>
                <a:gd name="connsiteX1" fmla="*/ 308013 w 4018788"/>
                <a:gd name="connsiteY1" fmla="*/ 90432 h 4088991"/>
                <a:gd name="connsiteX2" fmla="*/ 834417 w 4018788"/>
                <a:gd name="connsiteY2" fmla="*/ 1716677 h 4088991"/>
                <a:gd name="connsiteX3" fmla="*/ 1918949 w 4018788"/>
                <a:gd name="connsiteY3" fmla="*/ 1806825 h 4088991"/>
                <a:gd name="connsiteX4" fmla="*/ 2018926 w 4018788"/>
                <a:gd name="connsiteY4" fmla="*/ 1763951 h 4088991"/>
                <a:gd name="connsiteX5" fmla="*/ 2031642 w 4018788"/>
                <a:gd name="connsiteY5" fmla="*/ 1758498 h 4088991"/>
                <a:gd name="connsiteX6" fmla="*/ 2139562 w 4018788"/>
                <a:gd name="connsiteY6" fmla="*/ 1699363 h 4088991"/>
                <a:gd name="connsiteX7" fmla="*/ 2188103 w 4018788"/>
                <a:gd name="connsiteY7" fmla="*/ 1666277 h 4088991"/>
                <a:gd name="connsiteX8" fmla="*/ 2246684 w 4018788"/>
                <a:gd name="connsiteY8" fmla="*/ 1638057 h 4088991"/>
                <a:gd name="connsiteX9" fmla="*/ 2743200 w 4018788"/>
                <a:gd name="connsiteY9" fmla="*/ 1537815 h 4088991"/>
                <a:gd name="connsiteX10" fmla="*/ 3239717 w 4018788"/>
                <a:gd name="connsiteY10" fmla="*/ 1638057 h 4088991"/>
                <a:gd name="connsiteX11" fmla="*/ 3298300 w 4018788"/>
                <a:gd name="connsiteY11" fmla="*/ 1666278 h 4088991"/>
                <a:gd name="connsiteX12" fmla="*/ 3346839 w 4018788"/>
                <a:gd name="connsiteY12" fmla="*/ 1699363 h 4088991"/>
                <a:gd name="connsiteX13" fmla="*/ 3454759 w 4018788"/>
                <a:gd name="connsiteY13" fmla="*/ 1758498 h 4088991"/>
                <a:gd name="connsiteX14" fmla="*/ 3467473 w 4018788"/>
                <a:gd name="connsiteY14" fmla="*/ 1763950 h 4088991"/>
                <a:gd name="connsiteX15" fmla="*/ 3554593 w 4018788"/>
                <a:gd name="connsiteY15" fmla="*/ 1829097 h 4088991"/>
                <a:gd name="connsiteX16" fmla="*/ 4018788 w 4018788"/>
                <a:gd name="connsiteY16" fmla="*/ 2813403 h 4088991"/>
                <a:gd name="connsiteX17" fmla="*/ 2743200 w 4018788"/>
                <a:gd name="connsiteY17" fmla="*/ 4088991 h 4088991"/>
                <a:gd name="connsiteX18" fmla="*/ 2612779 w 4018788"/>
                <a:gd name="connsiteY18" fmla="*/ 4082406 h 4088991"/>
                <a:gd name="connsiteX19" fmla="*/ 2612778 w 4018788"/>
                <a:gd name="connsiteY19" fmla="*/ 4082405 h 4088991"/>
                <a:gd name="connsiteX20" fmla="*/ 2462724 w 4018788"/>
                <a:gd name="connsiteY20" fmla="*/ 4074828 h 4088991"/>
                <a:gd name="connsiteX21" fmla="*/ 0 w 4018788"/>
                <a:gd name="connsiteY21" fmla="*/ 1345791 h 4088991"/>
                <a:gd name="connsiteX22" fmla="*/ 331089 w 4018788"/>
                <a:gd name="connsiteY22" fmla="*/ 38219 h 408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18788" h="4088991">
                  <a:moveTo>
                    <a:pt x="354308" y="0"/>
                  </a:moveTo>
                  <a:lnTo>
                    <a:pt x="308013" y="90432"/>
                  </a:lnTo>
                  <a:cubicBezTo>
                    <a:pt x="42972" y="680142"/>
                    <a:pt x="262444" y="1386448"/>
                    <a:pt x="834417" y="1716677"/>
                  </a:cubicBezTo>
                  <a:cubicBezTo>
                    <a:pt x="1177601" y="1914814"/>
                    <a:pt x="1574585" y="1935359"/>
                    <a:pt x="1918949" y="1806825"/>
                  </a:cubicBezTo>
                  <a:lnTo>
                    <a:pt x="2018926" y="1763951"/>
                  </a:lnTo>
                  <a:lnTo>
                    <a:pt x="2031642" y="1758498"/>
                  </a:lnTo>
                  <a:cubicBezTo>
                    <a:pt x="2068460" y="1740575"/>
                    <a:pt x="2104482" y="1720850"/>
                    <a:pt x="2139562" y="1699363"/>
                  </a:cubicBezTo>
                  <a:lnTo>
                    <a:pt x="2188103" y="1666277"/>
                  </a:lnTo>
                  <a:lnTo>
                    <a:pt x="2246684" y="1638057"/>
                  </a:lnTo>
                  <a:cubicBezTo>
                    <a:pt x="2399293" y="1573509"/>
                    <a:pt x="2567078" y="1537815"/>
                    <a:pt x="2743200" y="1537815"/>
                  </a:cubicBezTo>
                  <a:cubicBezTo>
                    <a:pt x="2919322" y="1537815"/>
                    <a:pt x="3087107" y="1573509"/>
                    <a:pt x="3239717" y="1638057"/>
                  </a:cubicBezTo>
                  <a:lnTo>
                    <a:pt x="3298300" y="1666278"/>
                  </a:lnTo>
                  <a:lnTo>
                    <a:pt x="3346839" y="1699363"/>
                  </a:lnTo>
                  <a:cubicBezTo>
                    <a:pt x="3381919" y="1720850"/>
                    <a:pt x="3417941" y="1740575"/>
                    <a:pt x="3454759" y="1758498"/>
                  </a:cubicBezTo>
                  <a:lnTo>
                    <a:pt x="3467473" y="1763950"/>
                  </a:lnTo>
                  <a:lnTo>
                    <a:pt x="3554593" y="1829097"/>
                  </a:lnTo>
                  <a:cubicBezTo>
                    <a:pt x="3838089" y="2063059"/>
                    <a:pt x="4018788" y="2417129"/>
                    <a:pt x="4018788" y="2813403"/>
                  </a:cubicBezTo>
                  <a:cubicBezTo>
                    <a:pt x="4018788" y="3517891"/>
                    <a:pt x="3447688" y="4088991"/>
                    <a:pt x="2743200" y="4088991"/>
                  </a:cubicBezTo>
                  <a:cubicBezTo>
                    <a:pt x="2699170" y="4088991"/>
                    <a:pt x="2655660" y="4086760"/>
                    <a:pt x="2612779" y="4082406"/>
                  </a:cubicBezTo>
                  <a:lnTo>
                    <a:pt x="2612778" y="4082405"/>
                  </a:lnTo>
                  <a:lnTo>
                    <a:pt x="2462724" y="4074828"/>
                  </a:lnTo>
                  <a:cubicBezTo>
                    <a:pt x="1079448" y="3934349"/>
                    <a:pt x="0" y="2766130"/>
                    <a:pt x="0" y="1345791"/>
                  </a:cubicBezTo>
                  <a:cubicBezTo>
                    <a:pt x="0" y="872345"/>
                    <a:pt x="119939" y="426912"/>
                    <a:pt x="331089" y="38219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00FF99"/>
                </a:gs>
                <a:gs pos="0">
                  <a:srgbClr val="90488B"/>
                </a:gs>
              </a:gsLst>
              <a:lin ang="5400000" scaled="1"/>
              <a:tileRect/>
            </a:gradFill>
            <a:ln w="76200"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96850" h="146050" prst="cross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E71ED49-8921-2E11-B008-6750842430D7}"/>
                </a:ext>
              </a:extLst>
            </p:cNvPr>
            <p:cNvSpPr txBox="1"/>
            <p:nvPr/>
          </p:nvSpPr>
          <p:spPr>
            <a:xfrm>
              <a:off x="1504095" y="1661059"/>
              <a:ext cx="2010587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pc="300" dirty="0">
                  <a:solidFill>
                    <a:schemeClr val="bg1"/>
                  </a:solidFill>
                  <a:effectLst>
                    <a:outerShdw blurRad="3048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General Sans Semibold" pitchFamily="50" charset="0"/>
                </a:rPr>
                <a:t>HEADING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  <a:effectLst>
                    <a:outerShdw blurRad="3048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Type your text in this text box and don’t </a:t>
              </a:r>
              <a:r>
                <a:rPr lang="en-US" sz="1800" dirty="0">
                  <a:solidFill>
                    <a:schemeClr val="bg1"/>
                  </a:solidFill>
                  <a:effectLst>
                    <a:outerShdw blurRad="3048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forget to subscribe </a:t>
              </a:r>
              <a:endParaRPr lang="en-US" dirty="0">
                <a:solidFill>
                  <a:schemeClr val="bg1"/>
                </a:solidFill>
                <a:effectLst>
                  <a:outerShdw blurRad="304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endParaRPr>
            </a:p>
          </p:txBody>
        </p:sp>
        <p:pic>
          <p:nvPicPr>
            <p:cNvPr id="32" name="Graphic 31" descr="Lightbulb and gear with solid fill">
              <a:extLst>
                <a:ext uri="{FF2B5EF4-FFF2-40B4-BE49-F238E27FC236}">
                  <a16:creationId xmlns:a16="http://schemas.microsoft.com/office/drawing/2014/main" id="{287DC991-A73B-65DC-CC51-0AEE398CF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1883" y="3153488"/>
              <a:ext cx="914400" cy="914400"/>
            </a:xfrm>
            <a:prstGeom prst="rect">
              <a:avLst/>
            </a:prstGeom>
            <a:effectLst>
              <a:outerShdw blurRad="165100" dist="508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2C20F49-7EA7-354F-ED59-6CD6BB703980}"/>
              </a:ext>
            </a:extLst>
          </p:cNvPr>
          <p:cNvGrpSpPr/>
          <p:nvPr/>
        </p:nvGrpSpPr>
        <p:grpSpPr>
          <a:xfrm>
            <a:off x="4527671" y="1578634"/>
            <a:ext cx="4101037" cy="4176853"/>
            <a:chOff x="4527671" y="1578634"/>
            <a:chExt cx="4101037" cy="4176853"/>
          </a:xfrm>
          <a:effectLst>
            <a:outerShdw blurRad="368300" dist="457200" dir="8100000" algn="tr" rotWithShape="0">
              <a:prstClr val="black">
                <a:alpha val="52000"/>
              </a:prst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5E7E63E-5C56-39A7-C6B8-8886E936420E}"/>
                </a:ext>
              </a:extLst>
            </p:cNvPr>
            <p:cNvSpPr/>
            <p:nvPr/>
          </p:nvSpPr>
          <p:spPr>
            <a:xfrm rot="8523252" flipH="1" flipV="1">
              <a:off x="4527671" y="1578634"/>
              <a:ext cx="4101037" cy="4176853"/>
            </a:xfrm>
            <a:custGeom>
              <a:avLst/>
              <a:gdLst>
                <a:gd name="connsiteX0" fmla="*/ 354308 w 4018788"/>
                <a:gd name="connsiteY0" fmla="*/ 0 h 4088991"/>
                <a:gd name="connsiteX1" fmla="*/ 308013 w 4018788"/>
                <a:gd name="connsiteY1" fmla="*/ 90432 h 4088991"/>
                <a:gd name="connsiteX2" fmla="*/ 834417 w 4018788"/>
                <a:gd name="connsiteY2" fmla="*/ 1716677 h 4088991"/>
                <a:gd name="connsiteX3" fmla="*/ 1918949 w 4018788"/>
                <a:gd name="connsiteY3" fmla="*/ 1806825 h 4088991"/>
                <a:gd name="connsiteX4" fmla="*/ 2018926 w 4018788"/>
                <a:gd name="connsiteY4" fmla="*/ 1763951 h 4088991"/>
                <a:gd name="connsiteX5" fmla="*/ 2031642 w 4018788"/>
                <a:gd name="connsiteY5" fmla="*/ 1758498 h 4088991"/>
                <a:gd name="connsiteX6" fmla="*/ 2139562 w 4018788"/>
                <a:gd name="connsiteY6" fmla="*/ 1699363 h 4088991"/>
                <a:gd name="connsiteX7" fmla="*/ 2188103 w 4018788"/>
                <a:gd name="connsiteY7" fmla="*/ 1666277 h 4088991"/>
                <a:gd name="connsiteX8" fmla="*/ 2246684 w 4018788"/>
                <a:gd name="connsiteY8" fmla="*/ 1638057 h 4088991"/>
                <a:gd name="connsiteX9" fmla="*/ 2743200 w 4018788"/>
                <a:gd name="connsiteY9" fmla="*/ 1537815 h 4088991"/>
                <a:gd name="connsiteX10" fmla="*/ 3239717 w 4018788"/>
                <a:gd name="connsiteY10" fmla="*/ 1638057 h 4088991"/>
                <a:gd name="connsiteX11" fmla="*/ 3298300 w 4018788"/>
                <a:gd name="connsiteY11" fmla="*/ 1666278 h 4088991"/>
                <a:gd name="connsiteX12" fmla="*/ 3346839 w 4018788"/>
                <a:gd name="connsiteY12" fmla="*/ 1699363 h 4088991"/>
                <a:gd name="connsiteX13" fmla="*/ 3454759 w 4018788"/>
                <a:gd name="connsiteY13" fmla="*/ 1758498 h 4088991"/>
                <a:gd name="connsiteX14" fmla="*/ 3467473 w 4018788"/>
                <a:gd name="connsiteY14" fmla="*/ 1763950 h 4088991"/>
                <a:gd name="connsiteX15" fmla="*/ 3554593 w 4018788"/>
                <a:gd name="connsiteY15" fmla="*/ 1829097 h 4088991"/>
                <a:gd name="connsiteX16" fmla="*/ 4018788 w 4018788"/>
                <a:gd name="connsiteY16" fmla="*/ 2813403 h 4088991"/>
                <a:gd name="connsiteX17" fmla="*/ 2743200 w 4018788"/>
                <a:gd name="connsiteY17" fmla="*/ 4088991 h 4088991"/>
                <a:gd name="connsiteX18" fmla="*/ 2612779 w 4018788"/>
                <a:gd name="connsiteY18" fmla="*/ 4082406 h 4088991"/>
                <a:gd name="connsiteX19" fmla="*/ 2612778 w 4018788"/>
                <a:gd name="connsiteY19" fmla="*/ 4082405 h 4088991"/>
                <a:gd name="connsiteX20" fmla="*/ 2462724 w 4018788"/>
                <a:gd name="connsiteY20" fmla="*/ 4074828 h 4088991"/>
                <a:gd name="connsiteX21" fmla="*/ 0 w 4018788"/>
                <a:gd name="connsiteY21" fmla="*/ 1345791 h 4088991"/>
                <a:gd name="connsiteX22" fmla="*/ 331089 w 4018788"/>
                <a:gd name="connsiteY22" fmla="*/ 38219 h 408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18788" h="4088991">
                  <a:moveTo>
                    <a:pt x="354308" y="0"/>
                  </a:moveTo>
                  <a:lnTo>
                    <a:pt x="308013" y="90432"/>
                  </a:lnTo>
                  <a:cubicBezTo>
                    <a:pt x="42972" y="680142"/>
                    <a:pt x="262444" y="1386448"/>
                    <a:pt x="834417" y="1716677"/>
                  </a:cubicBezTo>
                  <a:cubicBezTo>
                    <a:pt x="1177601" y="1914814"/>
                    <a:pt x="1574585" y="1935359"/>
                    <a:pt x="1918949" y="1806825"/>
                  </a:cubicBezTo>
                  <a:lnTo>
                    <a:pt x="2018926" y="1763951"/>
                  </a:lnTo>
                  <a:lnTo>
                    <a:pt x="2031642" y="1758498"/>
                  </a:lnTo>
                  <a:cubicBezTo>
                    <a:pt x="2068460" y="1740575"/>
                    <a:pt x="2104482" y="1720850"/>
                    <a:pt x="2139562" y="1699363"/>
                  </a:cubicBezTo>
                  <a:lnTo>
                    <a:pt x="2188103" y="1666277"/>
                  </a:lnTo>
                  <a:lnTo>
                    <a:pt x="2246684" y="1638057"/>
                  </a:lnTo>
                  <a:cubicBezTo>
                    <a:pt x="2399293" y="1573509"/>
                    <a:pt x="2567078" y="1537815"/>
                    <a:pt x="2743200" y="1537815"/>
                  </a:cubicBezTo>
                  <a:cubicBezTo>
                    <a:pt x="2919322" y="1537815"/>
                    <a:pt x="3087107" y="1573509"/>
                    <a:pt x="3239717" y="1638057"/>
                  </a:cubicBezTo>
                  <a:lnTo>
                    <a:pt x="3298300" y="1666278"/>
                  </a:lnTo>
                  <a:lnTo>
                    <a:pt x="3346839" y="1699363"/>
                  </a:lnTo>
                  <a:cubicBezTo>
                    <a:pt x="3381919" y="1720850"/>
                    <a:pt x="3417941" y="1740575"/>
                    <a:pt x="3454759" y="1758498"/>
                  </a:cubicBezTo>
                  <a:lnTo>
                    <a:pt x="3467473" y="1763950"/>
                  </a:lnTo>
                  <a:lnTo>
                    <a:pt x="3554593" y="1829097"/>
                  </a:lnTo>
                  <a:cubicBezTo>
                    <a:pt x="3838089" y="2063059"/>
                    <a:pt x="4018788" y="2417129"/>
                    <a:pt x="4018788" y="2813403"/>
                  </a:cubicBezTo>
                  <a:cubicBezTo>
                    <a:pt x="4018788" y="3517891"/>
                    <a:pt x="3447688" y="4088991"/>
                    <a:pt x="2743200" y="4088991"/>
                  </a:cubicBezTo>
                  <a:cubicBezTo>
                    <a:pt x="2699170" y="4088991"/>
                    <a:pt x="2655660" y="4086760"/>
                    <a:pt x="2612779" y="4082406"/>
                  </a:cubicBezTo>
                  <a:lnTo>
                    <a:pt x="2612778" y="4082405"/>
                  </a:lnTo>
                  <a:lnTo>
                    <a:pt x="2462724" y="4074828"/>
                  </a:lnTo>
                  <a:cubicBezTo>
                    <a:pt x="1079448" y="3934349"/>
                    <a:pt x="0" y="2766130"/>
                    <a:pt x="0" y="1345791"/>
                  </a:cubicBezTo>
                  <a:cubicBezTo>
                    <a:pt x="0" y="872345"/>
                    <a:pt x="119939" y="426912"/>
                    <a:pt x="331089" y="38219"/>
                  </a:cubicBezTo>
                  <a:close/>
                </a:path>
              </a:pathLst>
            </a:custGeom>
            <a:gradFill>
              <a:gsLst>
                <a:gs pos="0">
                  <a:srgbClr val="9BBB58"/>
                </a:gs>
                <a:gs pos="100000">
                  <a:srgbClr val="3399FF"/>
                </a:gs>
              </a:gsLst>
              <a:lin ang="2700000" scaled="1"/>
            </a:gradFill>
            <a:ln w="76200"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96850" h="146050" prst="cross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D14C62C-C027-52A5-9A50-3F6CE7EB62C7}"/>
                </a:ext>
              </a:extLst>
            </p:cNvPr>
            <p:cNvSpPr txBox="1"/>
            <p:nvPr/>
          </p:nvSpPr>
          <p:spPr>
            <a:xfrm>
              <a:off x="6602105" y="3187693"/>
              <a:ext cx="2010587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pc="300" dirty="0">
                  <a:solidFill>
                    <a:schemeClr val="bg1"/>
                  </a:solidFill>
                  <a:effectLst>
                    <a:outerShdw blurRad="3048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General Sans Semibold" pitchFamily="50" charset="0"/>
                </a:rPr>
                <a:t>HEADING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  <a:effectLst>
                    <a:outerShdw blurRad="3048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Type your text in this text box and don’t </a:t>
              </a:r>
              <a:r>
                <a:rPr lang="en-US" sz="1800" dirty="0">
                  <a:solidFill>
                    <a:schemeClr val="bg1"/>
                  </a:solidFill>
                  <a:effectLst>
                    <a:outerShdw blurRad="3048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forget to subscribe </a:t>
              </a:r>
              <a:endParaRPr lang="en-US" dirty="0">
                <a:solidFill>
                  <a:schemeClr val="bg1"/>
                </a:solidFill>
                <a:effectLst>
                  <a:outerShdw blurRad="304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endParaRPr>
            </a:p>
          </p:txBody>
        </p:sp>
        <p:pic>
          <p:nvPicPr>
            <p:cNvPr id="34" name="Graphic 33" descr="Handshake with solid fill">
              <a:extLst>
                <a:ext uri="{FF2B5EF4-FFF2-40B4-BE49-F238E27FC236}">
                  <a16:creationId xmlns:a16="http://schemas.microsoft.com/office/drawing/2014/main" id="{F949CAA2-3B6A-F4D6-2207-BF8D2015DB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577978" y="4157949"/>
              <a:ext cx="958116" cy="958116"/>
            </a:xfrm>
            <a:prstGeom prst="rect">
              <a:avLst/>
            </a:prstGeom>
            <a:effectLst>
              <a:outerShdw blurRad="165100" dist="508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97666F7-BAEB-2612-EE77-D6B06055099A}"/>
              </a:ext>
            </a:extLst>
          </p:cNvPr>
          <p:cNvGrpSpPr/>
          <p:nvPr/>
        </p:nvGrpSpPr>
        <p:grpSpPr>
          <a:xfrm>
            <a:off x="2094639" y="43542"/>
            <a:ext cx="4176853" cy="4101037"/>
            <a:chOff x="2094639" y="43542"/>
            <a:chExt cx="4176853" cy="4101037"/>
          </a:xfrm>
          <a:effectLst>
            <a:outerShdw blurRad="596900" dist="711200" dir="5400000" algn="t" rotWithShape="0">
              <a:prstClr val="black">
                <a:alpha val="57000"/>
              </a:prstClr>
            </a:outerShdw>
          </a:effectLst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0D9152F-359D-00D7-325B-13C478228B73}"/>
                </a:ext>
              </a:extLst>
            </p:cNvPr>
            <p:cNvSpPr/>
            <p:nvPr/>
          </p:nvSpPr>
          <p:spPr>
            <a:xfrm rot="14801418" flipH="1">
              <a:off x="2132547" y="5634"/>
              <a:ext cx="4101037" cy="4176853"/>
            </a:xfrm>
            <a:custGeom>
              <a:avLst/>
              <a:gdLst>
                <a:gd name="connsiteX0" fmla="*/ 354308 w 4018788"/>
                <a:gd name="connsiteY0" fmla="*/ 0 h 4088991"/>
                <a:gd name="connsiteX1" fmla="*/ 308013 w 4018788"/>
                <a:gd name="connsiteY1" fmla="*/ 90432 h 4088991"/>
                <a:gd name="connsiteX2" fmla="*/ 834417 w 4018788"/>
                <a:gd name="connsiteY2" fmla="*/ 1716677 h 4088991"/>
                <a:gd name="connsiteX3" fmla="*/ 1918949 w 4018788"/>
                <a:gd name="connsiteY3" fmla="*/ 1806825 h 4088991"/>
                <a:gd name="connsiteX4" fmla="*/ 2018926 w 4018788"/>
                <a:gd name="connsiteY4" fmla="*/ 1763951 h 4088991"/>
                <a:gd name="connsiteX5" fmla="*/ 2031642 w 4018788"/>
                <a:gd name="connsiteY5" fmla="*/ 1758498 h 4088991"/>
                <a:gd name="connsiteX6" fmla="*/ 2139562 w 4018788"/>
                <a:gd name="connsiteY6" fmla="*/ 1699363 h 4088991"/>
                <a:gd name="connsiteX7" fmla="*/ 2188103 w 4018788"/>
                <a:gd name="connsiteY7" fmla="*/ 1666277 h 4088991"/>
                <a:gd name="connsiteX8" fmla="*/ 2246684 w 4018788"/>
                <a:gd name="connsiteY8" fmla="*/ 1638057 h 4088991"/>
                <a:gd name="connsiteX9" fmla="*/ 2743200 w 4018788"/>
                <a:gd name="connsiteY9" fmla="*/ 1537815 h 4088991"/>
                <a:gd name="connsiteX10" fmla="*/ 3239717 w 4018788"/>
                <a:gd name="connsiteY10" fmla="*/ 1638057 h 4088991"/>
                <a:gd name="connsiteX11" fmla="*/ 3298300 w 4018788"/>
                <a:gd name="connsiteY11" fmla="*/ 1666278 h 4088991"/>
                <a:gd name="connsiteX12" fmla="*/ 3346839 w 4018788"/>
                <a:gd name="connsiteY12" fmla="*/ 1699363 h 4088991"/>
                <a:gd name="connsiteX13" fmla="*/ 3454759 w 4018788"/>
                <a:gd name="connsiteY13" fmla="*/ 1758498 h 4088991"/>
                <a:gd name="connsiteX14" fmla="*/ 3467473 w 4018788"/>
                <a:gd name="connsiteY14" fmla="*/ 1763950 h 4088991"/>
                <a:gd name="connsiteX15" fmla="*/ 3554593 w 4018788"/>
                <a:gd name="connsiteY15" fmla="*/ 1829097 h 4088991"/>
                <a:gd name="connsiteX16" fmla="*/ 4018788 w 4018788"/>
                <a:gd name="connsiteY16" fmla="*/ 2813403 h 4088991"/>
                <a:gd name="connsiteX17" fmla="*/ 2743200 w 4018788"/>
                <a:gd name="connsiteY17" fmla="*/ 4088991 h 4088991"/>
                <a:gd name="connsiteX18" fmla="*/ 2612779 w 4018788"/>
                <a:gd name="connsiteY18" fmla="*/ 4082406 h 4088991"/>
                <a:gd name="connsiteX19" fmla="*/ 2612778 w 4018788"/>
                <a:gd name="connsiteY19" fmla="*/ 4082405 h 4088991"/>
                <a:gd name="connsiteX20" fmla="*/ 2462724 w 4018788"/>
                <a:gd name="connsiteY20" fmla="*/ 4074828 h 4088991"/>
                <a:gd name="connsiteX21" fmla="*/ 0 w 4018788"/>
                <a:gd name="connsiteY21" fmla="*/ 1345791 h 4088991"/>
                <a:gd name="connsiteX22" fmla="*/ 331089 w 4018788"/>
                <a:gd name="connsiteY22" fmla="*/ 38219 h 408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18788" h="4088991">
                  <a:moveTo>
                    <a:pt x="354308" y="0"/>
                  </a:moveTo>
                  <a:lnTo>
                    <a:pt x="308013" y="90432"/>
                  </a:lnTo>
                  <a:cubicBezTo>
                    <a:pt x="42972" y="680142"/>
                    <a:pt x="262444" y="1386448"/>
                    <a:pt x="834417" y="1716677"/>
                  </a:cubicBezTo>
                  <a:cubicBezTo>
                    <a:pt x="1177601" y="1914814"/>
                    <a:pt x="1574585" y="1935359"/>
                    <a:pt x="1918949" y="1806825"/>
                  </a:cubicBezTo>
                  <a:lnTo>
                    <a:pt x="2018926" y="1763951"/>
                  </a:lnTo>
                  <a:lnTo>
                    <a:pt x="2031642" y="1758498"/>
                  </a:lnTo>
                  <a:cubicBezTo>
                    <a:pt x="2068460" y="1740575"/>
                    <a:pt x="2104482" y="1720850"/>
                    <a:pt x="2139562" y="1699363"/>
                  </a:cubicBezTo>
                  <a:lnTo>
                    <a:pt x="2188103" y="1666277"/>
                  </a:lnTo>
                  <a:lnTo>
                    <a:pt x="2246684" y="1638057"/>
                  </a:lnTo>
                  <a:cubicBezTo>
                    <a:pt x="2399293" y="1573509"/>
                    <a:pt x="2567078" y="1537815"/>
                    <a:pt x="2743200" y="1537815"/>
                  </a:cubicBezTo>
                  <a:cubicBezTo>
                    <a:pt x="2919322" y="1537815"/>
                    <a:pt x="3087107" y="1573509"/>
                    <a:pt x="3239717" y="1638057"/>
                  </a:cubicBezTo>
                  <a:lnTo>
                    <a:pt x="3298300" y="1666278"/>
                  </a:lnTo>
                  <a:lnTo>
                    <a:pt x="3346839" y="1699363"/>
                  </a:lnTo>
                  <a:cubicBezTo>
                    <a:pt x="3381919" y="1720850"/>
                    <a:pt x="3417941" y="1740575"/>
                    <a:pt x="3454759" y="1758498"/>
                  </a:cubicBezTo>
                  <a:lnTo>
                    <a:pt x="3467473" y="1763950"/>
                  </a:lnTo>
                  <a:lnTo>
                    <a:pt x="3554593" y="1829097"/>
                  </a:lnTo>
                  <a:cubicBezTo>
                    <a:pt x="3838089" y="2063059"/>
                    <a:pt x="4018788" y="2417129"/>
                    <a:pt x="4018788" y="2813403"/>
                  </a:cubicBezTo>
                  <a:cubicBezTo>
                    <a:pt x="4018788" y="3517891"/>
                    <a:pt x="3447688" y="4088991"/>
                    <a:pt x="2743200" y="4088991"/>
                  </a:cubicBezTo>
                  <a:cubicBezTo>
                    <a:pt x="2699170" y="4088991"/>
                    <a:pt x="2655660" y="4086760"/>
                    <a:pt x="2612779" y="4082406"/>
                  </a:cubicBezTo>
                  <a:lnTo>
                    <a:pt x="2612778" y="4082405"/>
                  </a:lnTo>
                  <a:lnTo>
                    <a:pt x="2462724" y="4074828"/>
                  </a:lnTo>
                  <a:cubicBezTo>
                    <a:pt x="1079448" y="3934349"/>
                    <a:pt x="0" y="2766130"/>
                    <a:pt x="0" y="1345791"/>
                  </a:cubicBezTo>
                  <a:cubicBezTo>
                    <a:pt x="0" y="872345"/>
                    <a:pt x="119939" y="426912"/>
                    <a:pt x="331089" y="38219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FF7D5D"/>
                </a:gs>
                <a:gs pos="0">
                  <a:srgbClr val="6600FF"/>
                </a:gs>
              </a:gsLst>
              <a:lin ang="8100000" scaled="1"/>
              <a:tileRect/>
            </a:gradFill>
            <a:ln w="76200"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96850" h="146050" prst="cross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BB3FE0D-1437-E50A-B8D4-7F4D3C200A6B}"/>
                </a:ext>
              </a:extLst>
            </p:cNvPr>
            <p:cNvSpPr txBox="1"/>
            <p:nvPr/>
          </p:nvSpPr>
          <p:spPr>
            <a:xfrm>
              <a:off x="4183065" y="1787866"/>
              <a:ext cx="2010587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pc="300" dirty="0">
                  <a:solidFill>
                    <a:schemeClr val="bg1"/>
                  </a:solidFill>
                  <a:effectLst>
                    <a:outerShdw blurRad="3048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General Sans Semibold" pitchFamily="50" charset="0"/>
                </a:rPr>
                <a:t>HEADING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  <a:effectLst>
                    <a:outerShdw blurRad="3048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Type your text in this text box and don’t </a:t>
              </a:r>
              <a:r>
                <a:rPr lang="en-US" sz="1800" dirty="0">
                  <a:solidFill>
                    <a:schemeClr val="bg1"/>
                  </a:solidFill>
                  <a:effectLst>
                    <a:outerShdw blurRad="3048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forget to subscribe </a:t>
              </a:r>
              <a:endParaRPr lang="en-US" dirty="0">
                <a:solidFill>
                  <a:schemeClr val="bg1"/>
                </a:solidFill>
                <a:effectLst>
                  <a:outerShdw blurRad="304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endParaRPr>
            </a:p>
          </p:txBody>
        </p:sp>
        <p:pic>
          <p:nvPicPr>
            <p:cNvPr id="35" name="Graphic 34" descr="Briefcase with solid fill">
              <a:extLst>
                <a:ext uri="{FF2B5EF4-FFF2-40B4-BE49-F238E27FC236}">
                  <a16:creationId xmlns:a16="http://schemas.microsoft.com/office/drawing/2014/main" id="{13D80305-A2CD-2BCE-CCD8-869CF111F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980181" y="633982"/>
              <a:ext cx="914400" cy="914400"/>
            </a:xfrm>
            <a:prstGeom prst="rect">
              <a:avLst/>
            </a:prstGeom>
            <a:effectLst>
              <a:outerShdw blurRad="165100" dist="508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80364CF-F41B-1A66-D20F-8713018128C3}"/>
              </a:ext>
            </a:extLst>
          </p:cNvPr>
          <p:cNvGrpSpPr/>
          <p:nvPr/>
        </p:nvGrpSpPr>
        <p:grpSpPr>
          <a:xfrm>
            <a:off x="6960601" y="681397"/>
            <a:ext cx="4144785" cy="4176853"/>
            <a:chOff x="6960601" y="681397"/>
            <a:chExt cx="4144785" cy="4176853"/>
          </a:xfrm>
          <a:effectLst>
            <a:outerShdw blurRad="533400" dist="571500" dir="8100000" algn="tr" rotWithShape="0">
              <a:prstClr val="black">
                <a:alpha val="48000"/>
              </a:prst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4A6D41F-1EEF-4398-A34E-EDC2F1FBB3E8}"/>
                </a:ext>
              </a:extLst>
            </p:cNvPr>
            <p:cNvSpPr/>
            <p:nvPr/>
          </p:nvSpPr>
          <p:spPr>
            <a:xfrm rot="2424286" flipV="1">
              <a:off x="6960601" y="681397"/>
              <a:ext cx="4101037" cy="4176853"/>
            </a:xfrm>
            <a:custGeom>
              <a:avLst/>
              <a:gdLst>
                <a:gd name="connsiteX0" fmla="*/ 354308 w 4018788"/>
                <a:gd name="connsiteY0" fmla="*/ 0 h 4088991"/>
                <a:gd name="connsiteX1" fmla="*/ 308013 w 4018788"/>
                <a:gd name="connsiteY1" fmla="*/ 90432 h 4088991"/>
                <a:gd name="connsiteX2" fmla="*/ 834417 w 4018788"/>
                <a:gd name="connsiteY2" fmla="*/ 1716677 h 4088991"/>
                <a:gd name="connsiteX3" fmla="*/ 1918949 w 4018788"/>
                <a:gd name="connsiteY3" fmla="*/ 1806825 h 4088991"/>
                <a:gd name="connsiteX4" fmla="*/ 2018926 w 4018788"/>
                <a:gd name="connsiteY4" fmla="*/ 1763951 h 4088991"/>
                <a:gd name="connsiteX5" fmla="*/ 2031642 w 4018788"/>
                <a:gd name="connsiteY5" fmla="*/ 1758498 h 4088991"/>
                <a:gd name="connsiteX6" fmla="*/ 2139562 w 4018788"/>
                <a:gd name="connsiteY6" fmla="*/ 1699363 h 4088991"/>
                <a:gd name="connsiteX7" fmla="*/ 2188103 w 4018788"/>
                <a:gd name="connsiteY7" fmla="*/ 1666277 h 4088991"/>
                <a:gd name="connsiteX8" fmla="*/ 2246684 w 4018788"/>
                <a:gd name="connsiteY8" fmla="*/ 1638057 h 4088991"/>
                <a:gd name="connsiteX9" fmla="*/ 2743200 w 4018788"/>
                <a:gd name="connsiteY9" fmla="*/ 1537815 h 4088991"/>
                <a:gd name="connsiteX10" fmla="*/ 3239717 w 4018788"/>
                <a:gd name="connsiteY10" fmla="*/ 1638057 h 4088991"/>
                <a:gd name="connsiteX11" fmla="*/ 3298300 w 4018788"/>
                <a:gd name="connsiteY11" fmla="*/ 1666278 h 4088991"/>
                <a:gd name="connsiteX12" fmla="*/ 3346839 w 4018788"/>
                <a:gd name="connsiteY12" fmla="*/ 1699363 h 4088991"/>
                <a:gd name="connsiteX13" fmla="*/ 3454759 w 4018788"/>
                <a:gd name="connsiteY13" fmla="*/ 1758498 h 4088991"/>
                <a:gd name="connsiteX14" fmla="*/ 3467473 w 4018788"/>
                <a:gd name="connsiteY14" fmla="*/ 1763950 h 4088991"/>
                <a:gd name="connsiteX15" fmla="*/ 3554593 w 4018788"/>
                <a:gd name="connsiteY15" fmla="*/ 1829097 h 4088991"/>
                <a:gd name="connsiteX16" fmla="*/ 4018788 w 4018788"/>
                <a:gd name="connsiteY16" fmla="*/ 2813403 h 4088991"/>
                <a:gd name="connsiteX17" fmla="*/ 2743200 w 4018788"/>
                <a:gd name="connsiteY17" fmla="*/ 4088991 h 4088991"/>
                <a:gd name="connsiteX18" fmla="*/ 2612779 w 4018788"/>
                <a:gd name="connsiteY18" fmla="*/ 4082406 h 4088991"/>
                <a:gd name="connsiteX19" fmla="*/ 2612778 w 4018788"/>
                <a:gd name="connsiteY19" fmla="*/ 4082405 h 4088991"/>
                <a:gd name="connsiteX20" fmla="*/ 2462724 w 4018788"/>
                <a:gd name="connsiteY20" fmla="*/ 4074828 h 4088991"/>
                <a:gd name="connsiteX21" fmla="*/ 0 w 4018788"/>
                <a:gd name="connsiteY21" fmla="*/ 1345791 h 4088991"/>
                <a:gd name="connsiteX22" fmla="*/ 331089 w 4018788"/>
                <a:gd name="connsiteY22" fmla="*/ 38219 h 408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18788" h="4088991">
                  <a:moveTo>
                    <a:pt x="354308" y="0"/>
                  </a:moveTo>
                  <a:lnTo>
                    <a:pt x="308013" y="90432"/>
                  </a:lnTo>
                  <a:cubicBezTo>
                    <a:pt x="42972" y="680142"/>
                    <a:pt x="262444" y="1386448"/>
                    <a:pt x="834417" y="1716677"/>
                  </a:cubicBezTo>
                  <a:cubicBezTo>
                    <a:pt x="1177601" y="1914814"/>
                    <a:pt x="1574585" y="1935359"/>
                    <a:pt x="1918949" y="1806825"/>
                  </a:cubicBezTo>
                  <a:lnTo>
                    <a:pt x="2018926" y="1763951"/>
                  </a:lnTo>
                  <a:lnTo>
                    <a:pt x="2031642" y="1758498"/>
                  </a:lnTo>
                  <a:cubicBezTo>
                    <a:pt x="2068460" y="1740575"/>
                    <a:pt x="2104482" y="1720850"/>
                    <a:pt x="2139562" y="1699363"/>
                  </a:cubicBezTo>
                  <a:lnTo>
                    <a:pt x="2188103" y="1666277"/>
                  </a:lnTo>
                  <a:lnTo>
                    <a:pt x="2246684" y="1638057"/>
                  </a:lnTo>
                  <a:cubicBezTo>
                    <a:pt x="2399293" y="1573509"/>
                    <a:pt x="2567078" y="1537815"/>
                    <a:pt x="2743200" y="1537815"/>
                  </a:cubicBezTo>
                  <a:cubicBezTo>
                    <a:pt x="2919322" y="1537815"/>
                    <a:pt x="3087107" y="1573509"/>
                    <a:pt x="3239717" y="1638057"/>
                  </a:cubicBezTo>
                  <a:lnTo>
                    <a:pt x="3298300" y="1666278"/>
                  </a:lnTo>
                  <a:lnTo>
                    <a:pt x="3346839" y="1699363"/>
                  </a:lnTo>
                  <a:cubicBezTo>
                    <a:pt x="3381919" y="1720850"/>
                    <a:pt x="3417941" y="1740575"/>
                    <a:pt x="3454759" y="1758498"/>
                  </a:cubicBezTo>
                  <a:lnTo>
                    <a:pt x="3467473" y="1763950"/>
                  </a:lnTo>
                  <a:lnTo>
                    <a:pt x="3554593" y="1829097"/>
                  </a:lnTo>
                  <a:cubicBezTo>
                    <a:pt x="3838089" y="2063059"/>
                    <a:pt x="4018788" y="2417129"/>
                    <a:pt x="4018788" y="2813403"/>
                  </a:cubicBezTo>
                  <a:cubicBezTo>
                    <a:pt x="4018788" y="3517891"/>
                    <a:pt x="3447688" y="4088991"/>
                    <a:pt x="2743200" y="4088991"/>
                  </a:cubicBezTo>
                  <a:cubicBezTo>
                    <a:pt x="2699170" y="4088991"/>
                    <a:pt x="2655660" y="4086760"/>
                    <a:pt x="2612779" y="4082406"/>
                  </a:cubicBezTo>
                  <a:lnTo>
                    <a:pt x="2612778" y="4082405"/>
                  </a:lnTo>
                  <a:lnTo>
                    <a:pt x="2462724" y="4074828"/>
                  </a:lnTo>
                  <a:cubicBezTo>
                    <a:pt x="1079448" y="3934349"/>
                    <a:pt x="0" y="2766130"/>
                    <a:pt x="0" y="1345791"/>
                  </a:cubicBezTo>
                  <a:cubicBezTo>
                    <a:pt x="0" y="872345"/>
                    <a:pt x="119939" y="426912"/>
                    <a:pt x="331089" y="38219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FF3399"/>
                </a:gs>
                <a:gs pos="0">
                  <a:srgbClr val="FFBF27"/>
                </a:gs>
              </a:gsLst>
              <a:lin ang="5400000" scaled="0"/>
              <a:tileRect/>
            </a:gradFill>
            <a:ln w="76200"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96850" h="146050" prst="cross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FA53BB3-A578-05DD-2B92-883B7629F4EA}"/>
                </a:ext>
              </a:extLst>
            </p:cNvPr>
            <p:cNvSpPr txBox="1"/>
            <p:nvPr/>
          </p:nvSpPr>
          <p:spPr>
            <a:xfrm>
              <a:off x="9094799" y="2031159"/>
              <a:ext cx="2010587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pc="300" dirty="0">
                  <a:solidFill>
                    <a:schemeClr val="bg1"/>
                  </a:solidFill>
                  <a:effectLst>
                    <a:outerShdw blurRad="3048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General Sans Semibold" pitchFamily="50" charset="0"/>
                </a:rPr>
                <a:t>HEADING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  <a:effectLst>
                    <a:outerShdw blurRad="3048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Type your text in this text box and don’t </a:t>
              </a:r>
              <a:r>
                <a:rPr lang="en-US" sz="1800" dirty="0">
                  <a:solidFill>
                    <a:schemeClr val="bg1"/>
                  </a:solidFill>
                  <a:effectLst>
                    <a:outerShdw blurRad="3048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forget to subscribe </a:t>
              </a:r>
              <a:endParaRPr lang="en-US" dirty="0">
                <a:solidFill>
                  <a:schemeClr val="bg1"/>
                </a:solidFill>
                <a:effectLst>
                  <a:outerShdw blurRad="304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endParaRPr>
            </a:p>
          </p:txBody>
        </p:sp>
        <p:pic>
          <p:nvPicPr>
            <p:cNvPr id="36" name="Graphic 35" descr="Bar graph with upward trend with solid fill">
              <a:extLst>
                <a:ext uri="{FF2B5EF4-FFF2-40B4-BE49-F238E27FC236}">
                  <a16:creationId xmlns:a16="http://schemas.microsoft.com/office/drawing/2014/main" id="{C42B27F1-6BA8-88D5-2E07-A3E754C1D2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245466" y="1322556"/>
              <a:ext cx="914400" cy="914400"/>
            </a:xfrm>
            <a:prstGeom prst="rect">
              <a:avLst/>
            </a:prstGeom>
            <a:effectLst>
              <a:outerShdw blurRad="165100" dist="508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85342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2.22222E-6 L 0.03463 0.49097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2" y="2453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81481E-6 L -0.36484 0.07755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42" y="386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22222E-6 L 0.34414 0.85139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01" y="4256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07407E-6 L 0.01484 -0.65324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2" y="-3266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6 L 0.3358 -0.55463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84" y="-27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145</Words>
  <Application>Microsoft Office PowerPoint</Application>
  <PresentationFormat>Widescreen</PresentationFormat>
  <Paragraphs>41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General Sans Semibold</vt:lpstr>
      <vt:lpstr>League Spartan Black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1</cp:revision>
  <dcterms:created xsi:type="dcterms:W3CDTF">2024-04-03T17:06:05Z</dcterms:created>
  <dcterms:modified xsi:type="dcterms:W3CDTF">2024-04-03T17:11:40Z</dcterms:modified>
</cp:coreProperties>
</file>