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1" r:id="rId2"/>
    <p:sldId id="373" r:id="rId3"/>
    <p:sldId id="375" r:id="rId4"/>
    <p:sldId id="377" r:id="rId5"/>
    <p:sldId id="258" r:id="rId6"/>
    <p:sldId id="260" r:id="rId7"/>
    <p:sldId id="261" r:id="rId8"/>
    <p:sldId id="262" r:id="rId9"/>
    <p:sldId id="37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5F0"/>
    <a:srgbClr val="62BCD8"/>
    <a:srgbClr val="B3DFEC"/>
    <a:srgbClr val="E2F6FC"/>
    <a:srgbClr val="EDF8FA"/>
    <a:srgbClr val="CDE8F1"/>
    <a:srgbClr val="AAEBFF"/>
    <a:srgbClr val="EDF2FB"/>
    <a:srgbClr val="E2EAFC"/>
    <a:srgbClr val="D7E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1572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67A30-D4BE-EE53-FCAF-66B665FF6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A59D01-C6D0-9729-EE16-2038116A7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8531F-A774-9C1F-B90E-8FD94C95B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5710D-1E1A-C566-86C1-22D68CD32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5BDC4-F3DC-6C6C-AD29-6618284D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23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0B790-4941-E3E8-D317-F5EB7DB09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A9ACD5-17C2-C9AF-7EEC-62F7C1382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8413A-0B9B-9AEA-6970-62475F406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44AE1-4584-F40A-852D-5AC0AC254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82A05-0587-86F4-6FEE-B2DB4152D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53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F1EC99-A83A-D00E-3596-EDF85D66AB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20A20C-9C05-E3D9-918C-941A02B78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B8833-4931-C053-5EA5-6A7471A94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E869F-03AC-389F-75F7-56627302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4E911-2E6A-326A-A12E-FF7CC427F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33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2264E-0BE2-A8E2-636F-14716C870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5A249-543F-E57C-B92C-5872ECCA1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22E47-A942-71F0-8B38-9E35CF2FC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05A06-84E6-4DC6-5F45-C1C1035C3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2700F-A086-A211-99DF-0D432F54C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1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8AA80-4DB3-FD82-B30E-4C870EBD2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14300-C8A1-1EB2-57DD-6595DD954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473E6-5A7F-0486-E3CB-D185682DC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2D971-6C6C-7B0F-A19F-C68460289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1FCF5-E223-9D90-DE70-EA37B7A12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6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31CCA-5CE2-D278-0152-7F486EED1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A7E90-AE0F-BAF6-72CB-08733BAF95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5CA000-DEBA-F528-A6B6-E8A2C3E78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1DFED8-A003-076A-110D-E55A22C71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12DC6-3FD5-AC25-8E73-2F9A6FD11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D65884-B3EE-AE6B-A5A4-B1267279A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119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67D06-0A88-5B72-9C40-FC824065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81CB7-03E9-9AF8-C48F-8ED51011F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B9299-9460-2FC5-1A5A-1E88682B3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396FA0-8B5C-4982-DFA0-9C37D9462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8018A6-2739-E866-6B1B-EAD2698EA5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530D82-FEF2-E900-E8F6-898BEBC4B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22345C-EB89-D3FA-3A39-E9AFC2CC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B87206-414F-6C05-60FE-F2116EDE7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6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E0737-CF44-2320-8270-1AE7925C3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A9D4BC-4E35-1592-CAF9-8493F364D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C64DD1-2884-D0F5-0940-AC5421AD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F00A39-687A-9527-00E6-0389CAC14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63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AB56D2-6A54-EC92-CF56-A37BDBD75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297A0-C2D6-D4CF-9E30-3B3FCB741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0F2C6-B297-E7AF-595B-2391C0B1C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6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DD8F2-4D47-F044-A15C-BBBD47E9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46E93-8585-E46C-8643-90C097775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583267-4A8F-F8E7-DA3D-E0B23DFB74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BF338-BDD1-0A9E-D895-FB4ACE17C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BB5AA-6BC4-A153-1584-5B56A612E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9B89BA-8B38-22A9-B5FB-EBDB2797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05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78CE2-2C70-2E55-CB85-64D729934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BF8729-F56C-2FF6-45AF-B5C65046C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7E8534-FB3A-2281-B445-920FC7FBB2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AE74B-BBC1-85DB-1849-A32BF2582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C3653-4C82-664E-10A9-6A8A2E712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9BBF7E-DAE7-EFD9-ED13-1214E70C7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34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162D5-35AC-EDAE-B418-C43F7A5B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2B7AB-4706-31EE-8B65-35A147CB9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AD6AA-72D5-C949-DBB4-D084568CEA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3701A-4954-4F99-A58D-523E5DFC8CCD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3C89D-0608-C8EA-AA85-9D1DE46D2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8311B-B6B6-C27D-1272-84032D0F68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F152E-44AC-48EF-90F5-A6D2700B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7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yznftKKSTDfJdH97pphHCg/" TargetMode="External"/><Relationship Id="rId2" Type="http://schemas.openxmlformats.org/officeDocument/2006/relationships/hyperlink" Target="https://www.youtube.com/watch?v=-hmbycbiVN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League+Sparta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5C3C01-BDEF-D79E-42A2-A385B4CC1A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2070099" y="3451778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47CC63-EF5A-F342-C5E7-25B84673EA20}"/>
              </a:ext>
            </a:extLst>
          </p:cNvPr>
          <p:cNvSpPr txBox="1"/>
          <p:nvPr/>
        </p:nvSpPr>
        <p:spPr>
          <a:xfrm>
            <a:off x="2070098" y="876493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37FE57-937A-0183-A501-B2C1977625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2BCD8"/>
            </a:gs>
            <a:gs pos="100000">
              <a:srgbClr val="B3DFE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eed Faal">
            <a:extLst>
              <a:ext uri="{FF2B5EF4-FFF2-40B4-BE49-F238E27FC236}">
                <a16:creationId xmlns:a16="http://schemas.microsoft.com/office/drawing/2014/main" id="{19558A61-668B-5A20-1016-31AFC10625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BCD8"/>
              </a:gs>
              <a:gs pos="100000">
                <a:srgbClr val="B3DFE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193FDF-9334-5B2A-8BAB-64322A170069}"/>
              </a:ext>
            </a:extLst>
          </p:cNvPr>
          <p:cNvGrpSpPr/>
          <p:nvPr/>
        </p:nvGrpSpPr>
        <p:grpSpPr>
          <a:xfrm>
            <a:off x="682868" y="2035278"/>
            <a:ext cx="10826264" cy="2646878"/>
            <a:chOff x="2895072" y="2019300"/>
            <a:chExt cx="6096464" cy="1490506"/>
          </a:xfrm>
        </p:grpSpPr>
        <p:sp>
          <p:nvSpPr>
            <p:cNvPr id="5" name="E">
              <a:extLst>
                <a:ext uri="{FF2B5EF4-FFF2-40B4-BE49-F238E27FC236}">
                  <a16:creationId xmlns:a16="http://schemas.microsoft.com/office/drawing/2014/main" id="{BE346675-8643-FE0C-3856-69E1747E41BE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6" name="E">
              <a:extLst>
                <a:ext uri="{FF2B5EF4-FFF2-40B4-BE49-F238E27FC236}">
                  <a16:creationId xmlns:a16="http://schemas.microsoft.com/office/drawing/2014/main" id="{432557AB-9D91-8DCE-90DA-1F0211516E56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E</a:t>
              </a:r>
            </a:p>
          </p:txBody>
        </p:sp>
        <p:sp>
          <p:nvSpPr>
            <p:cNvPr id="7" name="M">
              <a:extLst>
                <a:ext uri="{FF2B5EF4-FFF2-40B4-BE49-F238E27FC236}">
                  <a16:creationId xmlns:a16="http://schemas.microsoft.com/office/drawing/2014/main" id="{49F8B2D6-D69F-0827-C045-763208012DAD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8" name="M">
              <a:extLst>
                <a:ext uri="{FF2B5EF4-FFF2-40B4-BE49-F238E27FC236}">
                  <a16:creationId xmlns:a16="http://schemas.microsoft.com/office/drawing/2014/main" id="{15F3666B-E9A4-9BF8-7BC2-5715D28C4B89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M</a:t>
              </a:r>
            </a:p>
          </p:txBody>
        </p:sp>
        <p:sp>
          <p:nvSpPr>
            <p:cNvPr id="9" name="O">
              <a:extLst>
                <a:ext uri="{FF2B5EF4-FFF2-40B4-BE49-F238E27FC236}">
                  <a16:creationId xmlns:a16="http://schemas.microsoft.com/office/drawing/2014/main" id="{2889043F-4D04-9273-BFE2-2FF3AF549CFD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10" name="O">
              <a:extLst>
                <a:ext uri="{FF2B5EF4-FFF2-40B4-BE49-F238E27FC236}">
                  <a16:creationId xmlns:a16="http://schemas.microsoft.com/office/drawing/2014/main" id="{7114E9E2-B204-B190-D0EE-34E406B24845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O</a:t>
              </a:r>
            </a:p>
          </p:txBody>
        </p:sp>
        <p:sp>
          <p:nvSpPr>
            <p:cNvPr id="11" name="C">
              <a:extLst>
                <a:ext uri="{FF2B5EF4-FFF2-40B4-BE49-F238E27FC236}">
                  <a16:creationId xmlns:a16="http://schemas.microsoft.com/office/drawing/2014/main" id="{060A879B-4E5D-B48D-DAE9-DECB0FE8F069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12" name="C">
              <a:extLst>
                <a:ext uri="{FF2B5EF4-FFF2-40B4-BE49-F238E27FC236}">
                  <a16:creationId xmlns:a16="http://schemas.microsoft.com/office/drawing/2014/main" id="{A98C4F39-18E6-6627-69F0-65562D9E8E22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C</a:t>
              </a:r>
            </a:p>
          </p:txBody>
        </p:sp>
        <p:sp>
          <p:nvSpPr>
            <p:cNvPr id="13" name="L">
              <a:extLst>
                <a:ext uri="{FF2B5EF4-FFF2-40B4-BE49-F238E27FC236}">
                  <a16:creationId xmlns:a16="http://schemas.microsoft.com/office/drawing/2014/main" id="{CBF776DB-82B3-C795-6A89-225E70FC850D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14" name="L">
              <a:extLst>
                <a:ext uri="{FF2B5EF4-FFF2-40B4-BE49-F238E27FC236}">
                  <a16:creationId xmlns:a16="http://schemas.microsoft.com/office/drawing/2014/main" id="{1A543A00-A9B8-8B1D-73E9-2C5BB437CFA9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L</a:t>
              </a:r>
            </a:p>
          </p:txBody>
        </p:sp>
        <p:sp>
          <p:nvSpPr>
            <p:cNvPr id="15" name="E">
              <a:extLst>
                <a:ext uri="{FF2B5EF4-FFF2-40B4-BE49-F238E27FC236}">
                  <a16:creationId xmlns:a16="http://schemas.microsoft.com/office/drawing/2014/main" id="{9F835EC1-B0DA-8322-D5A8-F3735607CFD6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16" name="E">
              <a:extLst>
                <a:ext uri="{FF2B5EF4-FFF2-40B4-BE49-F238E27FC236}">
                  <a16:creationId xmlns:a16="http://schemas.microsoft.com/office/drawing/2014/main" id="{2D2108DE-42BB-4C0E-B037-4DC79ADE3CF1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E</a:t>
              </a:r>
            </a:p>
          </p:txBody>
        </p:sp>
        <p:sp>
          <p:nvSpPr>
            <p:cNvPr id="17" name="W">
              <a:extLst>
                <a:ext uri="{FF2B5EF4-FFF2-40B4-BE49-F238E27FC236}">
                  <a16:creationId xmlns:a16="http://schemas.microsoft.com/office/drawing/2014/main" id="{BDBE3C8C-DD50-6108-6A06-14FF44E00476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18" name="W">
              <a:extLst>
                <a:ext uri="{FF2B5EF4-FFF2-40B4-BE49-F238E27FC236}">
                  <a16:creationId xmlns:a16="http://schemas.microsoft.com/office/drawing/2014/main" id="{617E10B3-189F-3619-316F-C05AF63DA29D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W</a:t>
              </a:r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0D58172-02A9-B430-99FE-281E90483D9E}"/>
              </a:ext>
            </a:extLst>
          </p:cNvPr>
          <p:cNvSpPr/>
          <p:nvPr/>
        </p:nvSpPr>
        <p:spPr>
          <a:xfrm>
            <a:off x="0" y="-1"/>
            <a:ext cx="12192000" cy="5095182"/>
          </a:xfrm>
          <a:custGeom>
            <a:avLst/>
            <a:gdLst>
              <a:gd name="connsiteX0" fmla="*/ 0 w 12192000"/>
              <a:gd name="connsiteY0" fmla="*/ 0 h 5095182"/>
              <a:gd name="connsiteX1" fmla="*/ 12192000 w 12192000"/>
              <a:gd name="connsiteY1" fmla="*/ 0 h 5095182"/>
              <a:gd name="connsiteX2" fmla="*/ 182534 w 12192000"/>
              <a:gd name="connsiteY2" fmla="*/ 5057696 h 5095182"/>
              <a:gd name="connsiteX3" fmla="*/ 0 w 12192000"/>
              <a:gd name="connsiteY3" fmla="*/ 5041012 h 5095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2">
                <a:moveTo>
                  <a:pt x="0" y="0"/>
                </a:moveTo>
                <a:lnTo>
                  <a:pt x="12192000" y="0"/>
                </a:lnTo>
                <a:cubicBezTo>
                  <a:pt x="5621106" y="1530747"/>
                  <a:pt x="6013571" y="5523062"/>
                  <a:pt x="182534" y="5057696"/>
                </a:cubicBezTo>
                <a:lnTo>
                  <a:pt x="0" y="5041012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9B10CB8-B5DD-E615-D276-9092F17E8F63}"/>
              </a:ext>
            </a:extLst>
          </p:cNvPr>
          <p:cNvSpPr/>
          <p:nvPr/>
        </p:nvSpPr>
        <p:spPr>
          <a:xfrm rot="10800000">
            <a:off x="0" y="1762819"/>
            <a:ext cx="12202671" cy="5095181"/>
          </a:xfrm>
          <a:custGeom>
            <a:avLst/>
            <a:gdLst>
              <a:gd name="connsiteX0" fmla="*/ 1049895 w 12202671"/>
              <a:gd name="connsiteY0" fmla="*/ 5095087 h 5095181"/>
              <a:gd name="connsiteX1" fmla="*/ 193205 w 12202671"/>
              <a:gd name="connsiteY1" fmla="*/ 5057696 h 5095181"/>
              <a:gd name="connsiteX2" fmla="*/ 0 w 12202671"/>
              <a:gd name="connsiteY2" fmla="*/ 5040036 h 5095181"/>
              <a:gd name="connsiteX3" fmla="*/ 0 w 12202671"/>
              <a:gd name="connsiteY3" fmla="*/ 0 h 5095181"/>
              <a:gd name="connsiteX4" fmla="*/ 12202671 w 12202671"/>
              <a:gd name="connsiteY4" fmla="*/ 0 h 5095181"/>
              <a:gd name="connsiteX5" fmla="*/ 1049895 w 12202671"/>
              <a:gd name="connsiteY5" fmla="*/ 5095087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2671" h="5095181">
                <a:moveTo>
                  <a:pt x="1049895" y="5095087"/>
                </a:moveTo>
                <a:cubicBezTo>
                  <a:pt x="779765" y="5093911"/>
                  <a:pt x="494810" y="5081767"/>
                  <a:pt x="193205" y="5057696"/>
                </a:cubicBezTo>
                <a:lnTo>
                  <a:pt x="0" y="5040036"/>
                </a:lnTo>
                <a:lnTo>
                  <a:pt x="0" y="0"/>
                </a:lnTo>
                <a:lnTo>
                  <a:pt x="12202671" y="0"/>
                </a:lnTo>
                <a:cubicBezTo>
                  <a:pt x="5971651" y="1451571"/>
                  <a:pt x="6002272" y="5116649"/>
                  <a:pt x="1049895" y="5095087"/>
                </a:cubicBez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138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3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22222E-6 L 0.29453 0.00301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7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-0.38685 -0.00116 " pathEditMode="relative" rAng="0" ptsTypes="AA">
                                      <p:cBhvr>
                                        <p:cTn id="8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4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BCD8"/>
            </a:gs>
            <a:gs pos="100000">
              <a:srgbClr val="B3DFE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aeed Faal">
            <a:extLst>
              <a:ext uri="{FF2B5EF4-FFF2-40B4-BE49-F238E27FC236}">
                <a16:creationId xmlns:a16="http://schemas.microsoft.com/office/drawing/2014/main" id="{1CD4BA3B-B08C-7EBD-45EB-1F9310875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BCD8"/>
              </a:gs>
              <a:gs pos="100000">
                <a:srgbClr val="B3DFE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4FE16-9948-3C43-C6C3-1B797BB5BE59}"/>
              </a:ext>
            </a:extLst>
          </p:cNvPr>
          <p:cNvSpPr txBox="1"/>
          <p:nvPr/>
        </p:nvSpPr>
        <p:spPr>
          <a:xfrm>
            <a:off x="5407071" y="3614057"/>
            <a:ext cx="6301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C2E5F0"/>
                </a:solidFill>
                <a:effectLst>
                  <a:outerShdw blurRad="254000" dist="63500" dir="2700000" algn="tl" rotWithShape="0">
                    <a:prstClr val="black"/>
                  </a:outerShdw>
                </a:effectLst>
                <a:latin typeface="League Spartan Black" pitchFamily="2" charset="0"/>
              </a:rPr>
              <a:t>CHAPTER 1</a:t>
            </a:r>
          </a:p>
          <a:p>
            <a:pPr algn="ctr"/>
            <a:r>
              <a:rPr lang="en-US" sz="6600" dirty="0">
                <a:solidFill>
                  <a:srgbClr val="C2E5F0"/>
                </a:solidFill>
                <a:effectLst>
                  <a:outerShdw blurRad="254000" dist="63500" dir="2700000" algn="tl" rotWithShape="0">
                    <a:prstClr val="black"/>
                  </a:outerShdw>
                </a:effectLst>
                <a:latin typeface="League Spartan Black" pitchFamily="2" charset="0"/>
              </a:rPr>
              <a:t>INTRODUCTION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4E4AD1-1473-85C7-3E57-695322FAC1C8}"/>
              </a:ext>
            </a:extLst>
          </p:cNvPr>
          <p:cNvSpPr/>
          <p:nvPr/>
        </p:nvSpPr>
        <p:spPr>
          <a:xfrm>
            <a:off x="-1841500" y="0"/>
            <a:ext cx="14033500" cy="5095181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1">
                <a:moveTo>
                  <a:pt x="0" y="0"/>
                </a:moveTo>
                <a:lnTo>
                  <a:pt x="12192000" y="0"/>
                </a:lnTo>
                <a:cubicBezTo>
                  <a:pt x="5892800" y="1689100"/>
                  <a:pt x="6959600" y="63754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CE28F21-8ABA-51DD-8298-889D613D973C}"/>
              </a:ext>
            </a:extLst>
          </p:cNvPr>
          <p:cNvSpPr/>
          <p:nvPr/>
        </p:nvSpPr>
        <p:spPr>
          <a:xfrm>
            <a:off x="-1507728" y="-2"/>
            <a:ext cx="11489928" cy="490108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90108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238807" y="57023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B3DFE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BC1F047-1E25-0BCC-7661-86D01E71B548}"/>
              </a:ext>
            </a:extLst>
          </p:cNvPr>
          <p:cNvSpPr/>
          <p:nvPr/>
        </p:nvSpPr>
        <p:spPr>
          <a:xfrm>
            <a:off x="-1116409" y="-3"/>
            <a:ext cx="8507809" cy="478291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8291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448292" y="50800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CDE8F1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A61371C-1735-5BE7-019E-EEA6DA65B88A}"/>
              </a:ext>
            </a:extLst>
          </p:cNvPr>
          <p:cNvSpPr/>
          <p:nvPr/>
        </p:nvSpPr>
        <p:spPr>
          <a:xfrm>
            <a:off x="-824839" y="-3"/>
            <a:ext cx="6285839" cy="4762500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62500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873594" y="43307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F6F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165DE2-E5C2-10CE-1B28-D647822C4818}"/>
              </a:ext>
            </a:extLst>
          </p:cNvPr>
          <p:cNvSpPr txBox="1"/>
          <p:nvPr/>
        </p:nvSpPr>
        <p:spPr>
          <a:xfrm>
            <a:off x="-7809014" y="-15840070"/>
            <a:ext cx="6301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62BCD8"/>
                </a:solidFill>
                <a:effectLst>
                  <a:outerShdw blurRad="152400" dist="63500" dir="2700000" algn="tl" rotWithShape="0">
                    <a:prstClr val="black"/>
                  </a:outerShdw>
                </a:effectLst>
                <a:latin typeface="Lilita One" panose="02000000000000000000" pitchFamily="2" charset="0"/>
              </a:rPr>
              <a:t>CHAPTER 1</a:t>
            </a:r>
          </a:p>
          <a:p>
            <a:pPr algn="ctr"/>
            <a:r>
              <a:rPr lang="en-US" sz="6600" dirty="0">
                <a:solidFill>
                  <a:srgbClr val="62BCD8"/>
                </a:solidFill>
                <a:effectLst>
                  <a:outerShdw blurRad="152400" dist="63500" dir="2700000" algn="tl" rotWithShape="0">
                    <a:prstClr val="black"/>
                  </a:outerShdw>
                </a:effectLst>
                <a:latin typeface="Lilita One" panose="02000000000000000000" pitchFamily="2" charset="0"/>
              </a:rPr>
              <a:t>INTRODUCTION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EEF107C-89C1-61B6-9D73-62A904FD957E}"/>
              </a:ext>
            </a:extLst>
          </p:cNvPr>
          <p:cNvSpPr/>
          <p:nvPr/>
        </p:nvSpPr>
        <p:spPr>
          <a:xfrm>
            <a:off x="-1841500" y="-5931818"/>
            <a:ext cx="14033500" cy="5095181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1">
                <a:moveTo>
                  <a:pt x="0" y="0"/>
                </a:moveTo>
                <a:lnTo>
                  <a:pt x="12192000" y="0"/>
                </a:lnTo>
                <a:cubicBezTo>
                  <a:pt x="5892800" y="1689100"/>
                  <a:pt x="6959600" y="63754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532BD7E-4173-B2F2-32E5-8BD36F8B0525}"/>
              </a:ext>
            </a:extLst>
          </p:cNvPr>
          <p:cNvSpPr/>
          <p:nvPr/>
        </p:nvSpPr>
        <p:spPr>
          <a:xfrm>
            <a:off x="-1507728" y="-9337165"/>
            <a:ext cx="11489928" cy="490108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90108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238807" y="57023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B3DFE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18F791D5-26B0-0462-3FAE-FB1684676397}"/>
              </a:ext>
            </a:extLst>
          </p:cNvPr>
          <p:cNvSpPr/>
          <p:nvPr/>
        </p:nvSpPr>
        <p:spPr>
          <a:xfrm>
            <a:off x="-1116409" y="-12417405"/>
            <a:ext cx="8507809" cy="478291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8291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448292" y="50800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CDE8F1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FD51A1B-1B74-0C27-43EA-B618C8E643F6}"/>
              </a:ext>
            </a:extLst>
          </p:cNvPr>
          <p:cNvSpPr/>
          <p:nvPr/>
        </p:nvSpPr>
        <p:spPr>
          <a:xfrm>
            <a:off x="-824839" y="-14778241"/>
            <a:ext cx="6285839" cy="4762500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62500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873594" y="43307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F6F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-1.08893 -2.83958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453" y="-1419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8.33333E-7 -0.8463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31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3.95833E-6 -1.3685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42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1.66667E-6 -1.8090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44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4.16667E-6 -2.15787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BCD8"/>
            </a:gs>
            <a:gs pos="100000">
              <a:srgbClr val="B3DFE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aeed Faal">
            <a:extLst>
              <a:ext uri="{FF2B5EF4-FFF2-40B4-BE49-F238E27FC236}">
                <a16:creationId xmlns:a16="http://schemas.microsoft.com/office/drawing/2014/main" id="{E1154F21-193D-9C2A-3412-903011A454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BCD8"/>
              </a:gs>
              <a:gs pos="100000">
                <a:srgbClr val="B3DFE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4FE16-9948-3C43-C6C3-1B797BB5BE59}"/>
              </a:ext>
            </a:extLst>
          </p:cNvPr>
          <p:cNvSpPr txBox="1"/>
          <p:nvPr/>
        </p:nvSpPr>
        <p:spPr>
          <a:xfrm>
            <a:off x="5461000" y="4051952"/>
            <a:ext cx="6301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6600">
                <a:solidFill>
                  <a:srgbClr val="C2E5F0"/>
                </a:solidFill>
                <a:effectLst>
                  <a:outerShdw blurRad="254000" dist="63500" dir="2700000" algn="tl" rotWithShape="0">
                    <a:prstClr val="black"/>
                  </a:outerShdw>
                </a:effectLst>
                <a:latin typeface="League Spartan Black" pitchFamily="2" charset="0"/>
              </a:defRPr>
            </a:lvl1pPr>
          </a:lstStyle>
          <a:p>
            <a:r>
              <a:rPr lang="en-US" dirty="0"/>
              <a:t>CHAPTER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4E4AD1-1473-85C7-3E57-695322FAC1C8}"/>
              </a:ext>
            </a:extLst>
          </p:cNvPr>
          <p:cNvSpPr/>
          <p:nvPr/>
        </p:nvSpPr>
        <p:spPr>
          <a:xfrm>
            <a:off x="-1841500" y="0"/>
            <a:ext cx="14033500" cy="5095181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1">
                <a:moveTo>
                  <a:pt x="0" y="0"/>
                </a:moveTo>
                <a:lnTo>
                  <a:pt x="12192000" y="0"/>
                </a:lnTo>
                <a:cubicBezTo>
                  <a:pt x="5892800" y="1689100"/>
                  <a:pt x="6959600" y="63754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CE28F21-8ABA-51DD-8298-889D613D973C}"/>
              </a:ext>
            </a:extLst>
          </p:cNvPr>
          <p:cNvSpPr/>
          <p:nvPr/>
        </p:nvSpPr>
        <p:spPr>
          <a:xfrm>
            <a:off x="-1507728" y="-2"/>
            <a:ext cx="11489928" cy="490108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90108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238807" y="57023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B3DFE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BC1F047-1E25-0BCC-7661-86D01E71B548}"/>
              </a:ext>
            </a:extLst>
          </p:cNvPr>
          <p:cNvSpPr/>
          <p:nvPr/>
        </p:nvSpPr>
        <p:spPr>
          <a:xfrm>
            <a:off x="-1116409" y="-3"/>
            <a:ext cx="8507809" cy="478291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8291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448292" y="50800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CDE8F1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A61371C-1735-5BE7-019E-EEA6DA65B88A}"/>
              </a:ext>
            </a:extLst>
          </p:cNvPr>
          <p:cNvSpPr/>
          <p:nvPr/>
        </p:nvSpPr>
        <p:spPr>
          <a:xfrm>
            <a:off x="-824839" y="-3"/>
            <a:ext cx="6285839" cy="4762500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62500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873594" y="43307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F6F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165DE2-E5C2-10CE-1B28-D647822C4818}"/>
              </a:ext>
            </a:extLst>
          </p:cNvPr>
          <p:cNvSpPr txBox="1"/>
          <p:nvPr/>
        </p:nvSpPr>
        <p:spPr>
          <a:xfrm>
            <a:off x="-7809014" y="-15840070"/>
            <a:ext cx="6301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62BCD8"/>
                </a:solidFill>
                <a:effectLst>
                  <a:outerShdw blurRad="152400" dist="63500" dir="2700000" algn="tl" rotWithShape="0">
                    <a:prstClr val="black"/>
                  </a:outerShdw>
                </a:effectLst>
                <a:latin typeface="Lilita One" panose="02000000000000000000" pitchFamily="2" charset="0"/>
              </a:rPr>
              <a:t>CHAPTER 1</a:t>
            </a:r>
          </a:p>
          <a:p>
            <a:pPr algn="ctr"/>
            <a:r>
              <a:rPr lang="en-US" sz="6600" dirty="0">
                <a:solidFill>
                  <a:srgbClr val="62BCD8"/>
                </a:solidFill>
                <a:effectLst>
                  <a:outerShdw blurRad="152400" dist="63500" dir="2700000" algn="tl" rotWithShape="0">
                    <a:prstClr val="black"/>
                  </a:outerShdw>
                </a:effectLst>
                <a:latin typeface="Lilita One" panose="02000000000000000000" pitchFamily="2" charset="0"/>
              </a:rPr>
              <a:t>INTRODUCTION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EEF107C-89C1-61B6-9D73-62A904FD957E}"/>
              </a:ext>
            </a:extLst>
          </p:cNvPr>
          <p:cNvSpPr/>
          <p:nvPr/>
        </p:nvSpPr>
        <p:spPr>
          <a:xfrm>
            <a:off x="-1841500" y="-5931818"/>
            <a:ext cx="14033500" cy="5095181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1">
                <a:moveTo>
                  <a:pt x="0" y="0"/>
                </a:moveTo>
                <a:lnTo>
                  <a:pt x="12192000" y="0"/>
                </a:lnTo>
                <a:cubicBezTo>
                  <a:pt x="5892800" y="1689100"/>
                  <a:pt x="6959600" y="63754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532BD7E-4173-B2F2-32E5-8BD36F8B0525}"/>
              </a:ext>
            </a:extLst>
          </p:cNvPr>
          <p:cNvSpPr/>
          <p:nvPr/>
        </p:nvSpPr>
        <p:spPr>
          <a:xfrm>
            <a:off x="-1507728" y="-9337165"/>
            <a:ext cx="11489928" cy="490108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90108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238807" y="57023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B3DFE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18F791D5-26B0-0462-3FAE-FB1684676397}"/>
              </a:ext>
            </a:extLst>
          </p:cNvPr>
          <p:cNvSpPr/>
          <p:nvPr/>
        </p:nvSpPr>
        <p:spPr>
          <a:xfrm>
            <a:off x="-1116409" y="-12417405"/>
            <a:ext cx="8507809" cy="478291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8291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448292" y="50800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CDE8F1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FD51A1B-1B74-0C27-43EA-B618C8E643F6}"/>
              </a:ext>
            </a:extLst>
          </p:cNvPr>
          <p:cNvSpPr/>
          <p:nvPr/>
        </p:nvSpPr>
        <p:spPr>
          <a:xfrm>
            <a:off x="-824839" y="-14778241"/>
            <a:ext cx="6285839" cy="4762500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62500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873594" y="43307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F6F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6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-1.08893 -2.83958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453" y="-1419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8.33333E-7 -0.8463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31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3.95833E-6 -1.3685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42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1.66667E-6 -1.8090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44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4.16667E-6 -2.15787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BCD8"/>
            </a:gs>
            <a:gs pos="100000">
              <a:srgbClr val="B3DFE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aeed Faal">
            <a:extLst>
              <a:ext uri="{FF2B5EF4-FFF2-40B4-BE49-F238E27FC236}">
                <a16:creationId xmlns:a16="http://schemas.microsoft.com/office/drawing/2014/main" id="{9BF386B6-BBE8-739E-53F6-0C4E5FA650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BCD8"/>
              </a:gs>
              <a:gs pos="100000">
                <a:srgbClr val="B3DFE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4FE16-9948-3C43-C6C3-1B797BB5BE59}"/>
              </a:ext>
            </a:extLst>
          </p:cNvPr>
          <p:cNvSpPr txBox="1"/>
          <p:nvPr/>
        </p:nvSpPr>
        <p:spPr>
          <a:xfrm>
            <a:off x="5319985" y="4444133"/>
            <a:ext cx="6301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6600">
                <a:solidFill>
                  <a:srgbClr val="C2E5F0"/>
                </a:solidFill>
                <a:effectLst>
                  <a:outerShdw blurRad="254000" dist="63500" dir="2700000" algn="tl" rotWithShape="0">
                    <a:prstClr val="black"/>
                  </a:outerShdw>
                </a:effectLst>
                <a:latin typeface="League Spartan Black" pitchFamily="2" charset="0"/>
              </a:defRPr>
            </a:lvl1pPr>
          </a:lstStyle>
          <a:p>
            <a:r>
              <a:rPr lang="en-US" dirty="0"/>
              <a:t>CHAPTER 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4E4AD1-1473-85C7-3E57-695322FAC1C8}"/>
              </a:ext>
            </a:extLst>
          </p:cNvPr>
          <p:cNvSpPr/>
          <p:nvPr/>
        </p:nvSpPr>
        <p:spPr>
          <a:xfrm>
            <a:off x="-1841500" y="0"/>
            <a:ext cx="14033500" cy="5095181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1">
                <a:moveTo>
                  <a:pt x="0" y="0"/>
                </a:moveTo>
                <a:lnTo>
                  <a:pt x="12192000" y="0"/>
                </a:lnTo>
                <a:cubicBezTo>
                  <a:pt x="5892800" y="1689100"/>
                  <a:pt x="6959600" y="63754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CE28F21-8ABA-51DD-8298-889D613D973C}"/>
              </a:ext>
            </a:extLst>
          </p:cNvPr>
          <p:cNvSpPr/>
          <p:nvPr/>
        </p:nvSpPr>
        <p:spPr>
          <a:xfrm>
            <a:off x="-1507728" y="-2"/>
            <a:ext cx="11489928" cy="490108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90108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238807" y="57023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B3DFE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BC1F047-1E25-0BCC-7661-86D01E71B548}"/>
              </a:ext>
            </a:extLst>
          </p:cNvPr>
          <p:cNvSpPr/>
          <p:nvPr/>
        </p:nvSpPr>
        <p:spPr>
          <a:xfrm>
            <a:off x="-1116409" y="-3"/>
            <a:ext cx="8507809" cy="478291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8291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448292" y="50800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CDE8F1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A61371C-1735-5BE7-019E-EEA6DA65B88A}"/>
              </a:ext>
            </a:extLst>
          </p:cNvPr>
          <p:cNvSpPr/>
          <p:nvPr/>
        </p:nvSpPr>
        <p:spPr>
          <a:xfrm>
            <a:off x="-824839" y="-3"/>
            <a:ext cx="6285839" cy="4762500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62500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873594" y="43307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F6F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165DE2-E5C2-10CE-1B28-D647822C4818}"/>
              </a:ext>
            </a:extLst>
          </p:cNvPr>
          <p:cNvSpPr txBox="1"/>
          <p:nvPr/>
        </p:nvSpPr>
        <p:spPr>
          <a:xfrm>
            <a:off x="-7809014" y="-15840070"/>
            <a:ext cx="6301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62BCD8"/>
                </a:solidFill>
                <a:effectLst>
                  <a:outerShdw blurRad="152400" dist="63500" dir="2700000" algn="tl" rotWithShape="0">
                    <a:prstClr val="black"/>
                  </a:outerShdw>
                </a:effectLst>
                <a:latin typeface="Lilita One" panose="02000000000000000000" pitchFamily="2" charset="0"/>
              </a:rPr>
              <a:t>CHAPTER 1</a:t>
            </a:r>
          </a:p>
          <a:p>
            <a:pPr algn="ctr"/>
            <a:r>
              <a:rPr lang="en-US" sz="6600" dirty="0">
                <a:solidFill>
                  <a:srgbClr val="62BCD8"/>
                </a:solidFill>
                <a:effectLst>
                  <a:outerShdw blurRad="152400" dist="63500" dir="2700000" algn="tl" rotWithShape="0">
                    <a:prstClr val="black"/>
                  </a:outerShdw>
                </a:effectLst>
                <a:latin typeface="Lilita One" panose="02000000000000000000" pitchFamily="2" charset="0"/>
              </a:rPr>
              <a:t>INTRODUCTION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EEF107C-89C1-61B6-9D73-62A904FD957E}"/>
              </a:ext>
            </a:extLst>
          </p:cNvPr>
          <p:cNvSpPr/>
          <p:nvPr/>
        </p:nvSpPr>
        <p:spPr>
          <a:xfrm>
            <a:off x="-1841500" y="-5931818"/>
            <a:ext cx="14033500" cy="5095181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1">
                <a:moveTo>
                  <a:pt x="0" y="0"/>
                </a:moveTo>
                <a:lnTo>
                  <a:pt x="12192000" y="0"/>
                </a:lnTo>
                <a:cubicBezTo>
                  <a:pt x="5892800" y="1689100"/>
                  <a:pt x="6959600" y="63754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532BD7E-4173-B2F2-32E5-8BD36F8B0525}"/>
              </a:ext>
            </a:extLst>
          </p:cNvPr>
          <p:cNvSpPr/>
          <p:nvPr/>
        </p:nvSpPr>
        <p:spPr>
          <a:xfrm>
            <a:off x="-1507728" y="-9337165"/>
            <a:ext cx="11489928" cy="490108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90108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238807" y="57023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B3DFE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18F791D5-26B0-0462-3FAE-FB1684676397}"/>
              </a:ext>
            </a:extLst>
          </p:cNvPr>
          <p:cNvSpPr/>
          <p:nvPr/>
        </p:nvSpPr>
        <p:spPr>
          <a:xfrm>
            <a:off x="-1116409" y="-12417405"/>
            <a:ext cx="8507809" cy="478291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8291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448292" y="50800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CDE8F1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FD51A1B-1B74-0C27-43EA-B618C8E643F6}"/>
              </a:ext>
            </a:extLst>
          </p:cNvPr>
          <p:cNvSpPr/>
          <p:nvPr/>
        </p:nvSpPr>
        <p:spPr>
          <a:xfrm>
            <a:off x="-824839" y="-14778241"/>
            <a:ext cx="6285839" cy="4762500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62500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873594" y="43307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F6F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4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7037E-6 L -1.08893 -2.83958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453" y="-1419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8.33333E-7 -0.8463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31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3.95833E-6 -1.3685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42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1.66667E-6 -1.8090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44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4.16667E-6 -2.15787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BCD8"/>
            </a:gs>
            <a:gs pos="100000">
              <a:srgbClr val="B3DFE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aeed Faal">
            <a:extLst>
              <a:ext uri="{FF2B5EF4-FFF2-40B4-BE49-F238E27FC236}">
                <a16:creationId xmlns:a16="http://schemas.microsoft.com/office/drawing/2014/main" id="{C11E1500-94FE-E33C-4851-3C7B56F4F1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BCD8"/>
              </a:gs>
              <a:gs pos="100000">
                <a:srgbClr val="B3DFE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4FE16-9948-3C43-C6C3-1B797BB5BE59}"/>
              </a:ext>
            </a:extLst>
          </p:cNvPr>
          <p:cNvSpPr txBox="1"/>
          <p:nvPr/>
        </p:nvSpPr>
        <p:spPr>
          <a:xfrm>
            <a:off x="5461000" y="4253854"/>
            <a:ext cx="6301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6600">
                <a:solidFill>
                  <a:srgbClr val="C2E5F0"/>
                </a:solidFill>
                <a:effectLst>
                  <a:outerShdw blurRad="254000" dist="63500" dir="2700000" algn="tl" rotWithShape="0">
                    <a:prstClr val="black"/>
                  </a:outerShdw>
                </a:effectLst>
                <a:latin typeface="League Spartan Black" pitchFamily="2" charset="0"/>
              </a:defRPr>
            </a:lvl1pPr>
          </a:lstStyle>
          <a:p>
            <a:r>
              <a:rPr lang="en-US" dirty="0"/>
              <a:t>CHAPTER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4E4AD1-1473-85C7-3E57-695322FAC1C8}"/>
              </a:ext>
            </a:extLst>
          </p:cNvPr>
          <p:cNvSpPr/>
          <p:nvPr/>
        </p:nvSpPr>
        <p:spPr>
          <a:xfrm>
            <a:off x="-1841500" y="0"/>
            <a:ext cx="14033500" cy="5095181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1">
                <a:moveTo>
                  <a:pt x="0" y="0"/>
                </a:moveTo>
                <a:lnTo>
                  <a:pt x="12192000" y="0"/>
                </a:lnTo>
                <a:cubicBezTo>
                  <a:pt x="5892800" y="1689100"/>
                  <a:pt x="6959600" y="63754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CE28F21-8ABA-51DD-8298-889D613D973C}"/>
              </a:ext>
            </a:extLst>
          </p:cNvPr>
          <p:cNvSpPr/>
          <p:nvPr/>
        </p:nvSpPr>
        <p:spPr>
          <a:xfrm>
            <a:off x="-1507728" y="-2"/>
            <a:ext cx="11489928" cy="490108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90108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238807" y="57023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B3DFE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BC1F047-1E25-0BCC-7661-86D01E71B548}"/>
              </a:ext>
            </a:extLst>
          </p:cNvPr>
          <p:cNvSpPr/>
          <p:nvPr/>
        </p:nvSpPr>
        <p:spPr>
          <a:xfrm>
            <a:off x="-1116409" y="-3"/>
            <a:ext cx="8507809" cy="478291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8291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448292" y="50800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CDE8F1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A61371C-1735-5BE7-019E-EEA6DA65B88A}"/>
              </a:ext>
            </a:extLst>
          </p:cNvPr>
          <p:cNvSpPr/>
          <p:nvPr/>
        </p:nvSpPr>
        <p:spPr>
          <a:xfrm>
            <a:off x="-824839" y="-3"/>
            <a:ext cx="6285839" cy="4762500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62500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873594" y="43307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F6F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165DE2-E5C2-10CE-1B28-D647822C4818}"/>
              </a:ext>
            </a:extLst>
          </p:cNvPr>
          <p:cNvSpPr txBox="1"/>
          <p:nvPr/>
        </p:nvSpPr>
        <p:spPr>
          <a:xfrm>
            <a:off x="-7809014" y="-15840070"/>
            <a:ext cx="6301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62BCD8"/>
                </a:solidFill>
                <a:effectLst>
                  <a:outerShdw blurRad="152400" dist="63500" dir="2700000" algn="tl" rotWithShape="0">
                    <a:prstClr val="black"/>
                  </a:outerShdw>
                </a:effectLst>
                <a:latin typeface="Lilita One" panose="02000000000000000000" pitchFamily="2" charset="0"/>
              </a:rPr>
              <a:t>CHAPTER 1</a:t>
            </a:r>
          </a:p>
          <a:p>
            <a:pPr algn="ctr"/>
            <a:r>
              <a:rPr lang="en-US" sz="6600" dirty="0">
                <a:solidFill>
                  <a:srgbClr val="62BCD8"/>
                </a:solidFill>
                <a:effectLst>
                  <a:outerShdw blurRad="152400" dist="63500" dir="2700000" algn="tl" rotWithShape="0">
                    <a:prstClr val="black"/>
                  </a:outerShdw>
                </a:effectLst>
                <a:latin typeface="Lilita One" panose="02000000000000000000" pitchFamily="2" charset="0"/>
              </a:rPr>
              <a:t>INTRODUCTION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EEF107C-89C1-61B6-9D73-62A904FD957E}"/>
              </a:ext>
            </a:extLst>
          </p:cNvPr>
          <p:cNvSpPr/>
          <p:nvPr/>
        </p:nvSpPr>
        <p:spPr>
          <a:xfrm>
            <a:off x="-1841500" y="-5931818"/>
            <a:ext cx="14033500" cy="5095181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1">
                <a:moveTo>
                  <a:pt x="0" y="0"/>
                </a:moveTo>
                <a:lnTo>
                  <a:pt x="12192000" y="0"/>
                </a:lnTo>
                <a:cubicBezTo>
                  <a:pt x="5892800" y="1689100"/>
                  <a:pt x="6959600" y="63754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532BD7E-4173-B2F2-32E5-8BD36F8B0525}"/>
              </a:ext>
            </a:extLst>
          </p:cNvPr>
          <p:cNvSpPr/>
          <p:nvPr/>
        </p:nvSpPr>
        <p:spPr>
          <a:xfrm>
            <a:off x="-1507728" y="-9337165"/>
            <a:ext cx="11489928" cy="490108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90108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238807" y="57023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B3DFE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18F791D5-26B0-0462-3FAE-FB1684676397}"/>
              </a:ext>
            </a:extLst>
          </p:cNvPr>
          <p:cNvSpPr/>
          <p:nvPr/>
        </p:nvSpPr>
        <p:spPr>
          <a:xfrm>
            <a:off x="-1116409" y="-12417405"/>
            <a:ext cx="8507809" cy="4782913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82913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448292" y="50800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CDE8F1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FD51A1B-1B74-0C27-43EA-B618C8E643F6}"/>
              </a:ext>
            </a:extLst>
          </p:cNvPr>
          <p:cNvSpPr/>
          <p:nvPr/>
        </p:nvSpPr>
        <p:spPr>
          <a:xfrm>
            <a:off x="-824839" y="-14778241"/>
            <a:ext cx="6285839" cy="4762500"/>
          </a:xfrm>
          <a:custGeom>
            <a:avLst/>
            <a:gdLst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12192000 w 12192000"/>
              <a:gd name="connsiteY2" fmla="*/ 4762500 h 4762500"/>
              <a:gd name="connsiteX3" fmla="*/ 0 w 12192000"/>
              <a:gd name="connsiteY3" fmla="*/ 4762500 h 4762500"/>
              <a:gd name="connsiteX4" fmla="*/ 0 w 12192000"/>
              <a:gd name="connsiteY4" fmla="*/ 0 h 4762500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  <a:gd name="connsiteX0" fmla="*/ 0 w 12192000"/>
              <a:gd name="connsiteY0" fmla="*/ 0 h 4806008"/>
              <a:gd name="connsiteX1" fmla="*/ 12192000 w 12192000"/>
              <a:gd name="connsiteY1" fmla="*/ 0 h 4806008"/>
              <a:gd name="connsiteX2" fmla="*/ 0 w 12192000"/>
              <a:gd name="connsiteY2" fmla="*/ 4762500 h 4806008"/>
              <a:gd name="connsiteX3" fmla="*/ 0 w 12192000"/>
              <a:gd name="connsiteY3" fmla="*/ 0 h 4806008"/>
              <a:gd name="connsiteX0" fmla="*/ 0 w 12192000"/>
              <a:gd name="connsiteY0" fmla="*/ 0 h 4807102"/>
              <a:gd name="connsiteX1" fmla="*/ 12192000 w 12192000"/>
              <a:gd name="connsiteY1" fmla="*/ 0 h 4807102"/>
              <a:gd name="connsiteX2" fmla="*/ 0 w 12192000"/>
              <a:gd name="connsiteY2" fmla="*/ 4762500 h 4807102"/>
              <a:gd name="connsiteX3" fmla="*/ 0 w 12192000"/>
              <a:gd name="connsiteY3" fmla="*/ 0 h 4807102"/>
              <a:gd name="connsiteX0" fmla="*/ 0 w 12192000"/>
              <a:gd name="connsiteY0" fmla="*/ 0 h 5095181"/>
              <a:gd name="connsiteX1" fmla="*/ 12192000 w 12192000"/>
              <a:gd name="connsiteY1" fmla="*/ 0 h 5095181"/>
              <a:gd name="connsiteX2" fmla="*/ 0 w 12192000"/>
              <a:gd name="connsiteY2" fmla="*/ 4762500 h 5095181"/>
              <a:gd name="connsiteX3" fmla="*/ 0 w 12192000"/>
              <a:gd name="connsiteY3" fmla="*/ 0 h 5095181"/>
              <a:gd name="connsiteX0" fmla="*/ 0 w 12192000"/>
              <a:gd name="connsiteY0" fmla="*/ 0 h 5091212"/>
              <a:gd name="connsiteX1" fmla="*/ 12192000 w 12192000"/>
              <a:gd name="connsiteY1" fmla="*/ 0 h 5091212"/>
              <a:gd name="connsiteX2" fmla="*/ 0 w 12192000"/>
              <a:gd name="connsiteY2" fmla="*/ 4762500 h 5091212"/>
              <a:gd name="connsiteX3" fmla="*/ 0 w 12192000"/>
              <a:gd name="connsiteY3" fmla="*/ 0 h 5091212"/>
              <a:gd name="connsiteX0" fmla="*/ 0 w 12192000"/>
              <a:gd name="connsiteY0" fmla="*/ 0 h 4901083"/>
              <a:gd name="connsiteX1" fmla="*/ 12192000 w 12192000"/>
              <a:gd name="connsiteY1" fmla="*/ 0 h 4901083"/>
              <a:gd name="connsiteX2" fmla="*/ 0 w 12192000"/>
              <a:gd name="connsiteY2" fmla="*/ 4762500 h 4901083"/>
              <a:gd name="connsiteX3" fmla="*/ 0 w 12192000"/>
              <a:gd name="connsiteY3" fmla="*/ 0 h 4901083"/>
              <a:gd name="connsiteX0" fmla="*/ 0 w 12192000"/>
              <a:gd name="connsiteY0" fmla="*/ 0 h 4782913"/>
              <a:gd name="connsiteX1" fmla="*/ 12192000 w 12192000"/>
              <a:gd name="connsiteY1" fmla="*/ 0 h 4782913"/>
              <a:gd name="connsiteX2" fmla="*/ 0 w 12192000"/>
              <a:gd name="connsiteY2" fmla="*/ 4762500 h 4782913"/>
              <a:gd name="connsiteX3" fmla="*/ 0 w 12192000"/>
              <a:gd name="connsiteY3" fmla="*/ 0 h 4782913"/>
              <a:gd name="connsiteX0" fmla="*/ 0 w 12192000"/>
              <a:gd name="connsiteY0" fmla="*/ 0 h 4762500"/>
              <a:gd name="connsiteX1" fmla="*/ 12192000 w 12192000"/>
              <a:gd name="connsiteY1" fmla="*/ 0 h 4762500"/>
              <a:gd name="connsiteX2" fmla="*/ 0 w 12192000"/>
              <a:gd name="connsiteY2" fmla="*/ 4762500 h 4762500"/>
              <a:gd name="connsiteX3" fmla="*/ 0 w 12192000"/>
              <a:gd name="connsiteY3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62500">
                <a:moveTo>
                  <a:pt x="0" y="0"/>
                </a:moveTo>
                <a:lnTo>
                  <a:pt x="12192000" y="0"/>
                </a:lnTo>
                <a:cubicBezTo>
                  <a:pt x="4496769" y="1612900"/>
                  <a:pt x="7873594" y="4330700"/>
                  <a:pt x="0" y="476250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F6FC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4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-1.08893 -2.8395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453" y="-1419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8.33333E-7 -0.8463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31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3.95833E-6 -1.3685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42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1.66667E-6 -1.8090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44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4.16667E-6 -2.15787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2BCD8"/>
            </a:gs>
            <a:gs pos="100000">
              <a:srgbClr val="B3DFE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eed Faal">
            <a:extLst>
              <a:ext uri="{FF2B5EF4-FFF2-40B4-BE49-F238E27FC236}">
                <a16:creationId xmlns:a16="http://schemas.microsoft.com/office/drawing/2014/main" id="{4FABA21F-72A7-24DF-7DCA-D5AAA21D51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BCD8"/>
              </a:gs>
              <a:gs pos="100000">
                <a:srgbClr val="B3DFE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193FDF-9334-5B2A-8BAB-64322A170069}"/>
              </a:ext>
            </a:extLst>
          </p:cNvPr>
          <p:cNvGrpSpPr/>
          <p:nvPr/>
        </p:nvGrpSpPr>
        <p:grpSpPr>
          <a:xfrm>
            <a:off x="1477898" y="2105561"/>
            <a:ext cx="9236205" cy="2646878"/>
            <a:chOff x="2895072" y="2019300"/>
            <a:chExt cx="5201073" cy="1490506"/>
          </a:xfrm>
        </p:grpSpPr>
        <p:sp>
          <p:nvSpPr>
            <p:cNvPr id="9" name="O">
              <a:extLst>
                <a:ext uri="{FF2B5EF4-FFF2-40B4-BE49-F238E27FC236}">
                  <a16:creationId xmlns:a16="http://schemas.microsoft.com/office/drawing/2014/main" id="{2889043F-4D04-9273-BFE2-2FF3AF549CFD}"/>
                </a:ext>
              </a:extLst>
            </p:cNvPr>
            <p:cNvSpPr txBox="1"/>
            <p:nvPr/>
          </p:nvSpPr>
          <p:spPr>
            <a:xfrm>
              <a:off x="60683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S</a:t>
              </a:r>
            </a:p>
          </p:txBody>
        </p:sp>
        <p:sp>
          <p:nvSpPr>
            <p:cNvPr id="10" name="O">
              <a:extLst>
                <a:ext uri="{FF2B5EF4-FFF2-40B4-BE49-F238E27FC236}">
                  <a16:creationId xmlns:a16="http://schemas.microsoft.com/office/drawing/2014/main" id="{7114E9E2-B204-B190-D0EE-34E406B24845}"/>
                </a:ext>
              </a:extLst>
            </p:cNvPr>
            <p:cNvSpPr txBox="1"/>
            <p:nvPr/>
          </p:nvSpPr>
          <p:spPr>
            <a:xfrm>
              <a:off x="607438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S</a:t>
              </a:r>
            </a:p>
          </p:txBody>
        </p:sp>
        <p:sp>
          <p:nvSpPr>
            <p:cNvPr id="11" name="C">
              <a:extLst>
                <a:ext uri="{FF2B5EF4-FFF2-40B4-BE49-F238E27FC236}">
                  <a16:creationId xmlns:a16="http://schemas.microsoft.com/office/drawing/2014/main" id="{060A879B-4E5D-B48D-DAE9-DECB0FE8F069}"/>
                </a:ext>
              </a:extLst>
            </p:cNvPr>
            <p:cNvSpPr txBox="1"/>
            <p:nvPr/>
          </p:nvSpPr>
          <p:spPr>
            <a:xfrm>
              <a:off x="5547568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K</a:t>
              </a:r>
            </a:p>
          </p:txBody>
        </p:sp>
        <p:sp>
          <p:nvSpPr>
            <p:cNvPr id="12" name="C">
              <a:extLst>
                <a:ext uri="{FF2B5EF4-FFF2-40B4-BE49-F238E27FC236}">
                  <a16:creationId xmlns:a16="http://schemas.microsoft.com/office/drawing/2014/main" id="{A98C4F39-18E6-6627-69F0-65562D9E8E22}"/>
                </a:ext>
              </a:extLst>
            </p:cNvPr>
            <p:cNvSpPr txBox="1"/>
            <p:nvPr/>
          </p:nvSpPr>
          <p:spPr>
            <a:xfrm>
              <a:off x="555357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K</a:t>
              </a:r>
            </a:p>
          </p:txBody>
        </p:sp>
        <p:sp>
          <p:nvSpPr>
            <p:cNvPr id="13" name="L">
              <a:extLst>
                <a:ext uri="{FF2B5EF4-FFF2-40B4-BE49-F238E27FC236}">
                  <a16:creationId xmlns:a16="http://schemas.microsoft.com/office/drawing/2014/main" id="{CBF776DB-82B3-C795-6A89-225E70FC850D}"/>
                </a:ext>
              </a:extLst>
            </p:cNvPr>
            <p:cNvSpPr txBox="1"/>
            <p:nvPr/>
          </p:nvSpPr>
          <p:spPr>
            <a:xfrm>
              <a:off x="478846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N</a:t>
              </a:r>
            </a:p>
          </p:txBody>
        </p:sp>
        <p:sp>
          <p:nvSpPr>
            <p:cNvPr id="14" name="L">
              <a:extLst>
                <a:ext uri="{FF2B5EF4-FFF2-40B4-BE49-F238E27FC236}">
                  <a16:creationId xmlns:a16="http://schemas.microsoft.com/office/drawing/2014/main" id="{1A543A00-A9B8-8B1D-73E9-2C5BB437CFA9}"/>
                </a:ext>
              </a:extLst>
            </p:cNvPr>
            <p:cNvSpPr txBox="1"/>
            <p:nvPr/>
          </p:nvSpPr>
          <p:spPr>
            <a:xfrm>
              <a:off x="47944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N</a:t>
              </a:r>
            </a:p>
          </p:txBody>
        </p:sp>
        <p:sp>
          <p:nvSpPr>
            <p:cNvPr id="15" name="E">
              <a:extLst>
                <a:ext uri="{FF2B5EF4-FFF2-40B4-BE49-F238E27FC236}">
                  <a16:creationId xmlns:a16="http://schemas.microsoft.com/office/drawing/2014/main" id="{9F835EC1-B0DA-8322-D5A8-F3735607CFD6}"/>
                </a:ext>
              </a:extLst>
            </p:cNvPr>
            <p:cNvSpPr txBox="1"/>
            <p:nvPr/>
          </p:nvSpPr>
          <p:spPr>
            <a:xfrm>
              <a:off x="410989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A</a:t>
              </a:r>
            </a:p>
          </p:txBody>
        </p:sp>
        <p:sp>
          <p:nvSpPr>
            <p:cNvPr id="16" name="E">
              <a:extLst>
                <a:ext uri="{FF2B5EF4-FFF2-40B4-BE49-F238E27FC236}">
                  <a16:creationId xmlns:a16="http://schemas.microsoft.com/office/drawing/2014/main" id="{2D2108DE-42BB-4C0E-B037-4DC79ADE3CF1}"/>
                </a:ext>
              </a:extLst>
            </p:cNvPr>
            <p:cNvSpPr txBox="1"/>
            <p:nvPr/>
          </p:nvSpPr>
          <p:spPr>
            <a:xfrm>
              <a:off x="411590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A</a:t>
              </a:r>
            </a:p>
          </p:txBody>
        </p:sp>
        <p:sp>
          <p:nvSpPr>
            <p:cNvPr id="7" name="M">
              <a:extLst>
                <a:ext uri="{FF2B5EF4-FFF2-40B4-BE49-F238E27FC236}">
                  <a16:creationId xmlns:a16="http://schemas.microsoft.com/office/drawing/2014/main" id="{49F8B2D6-D69F-0827-C045-763208012DAD}"/>
                </a:ext>
              </a:extLst>
            </p:cNvPr>
            <p:cNvSpPr txBox="1"/>
            <p:nvPr/>
          </p:nvSpPr>
          <p:spPr>
            <a:xfrm>
              <a:off x="3445268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H</a:t>
              </a:r>
            </a:p>
          </p:txBody>
        </p:sp>
        <p:sp>
          <p:nvSpPr>
            <p:cNvPr id="8" name="M">
              <a:extLst>
                <a:ext uri="{FF2B5EF4-FFF2-40B4-BE49-F238E27FC236}">
                  <a16:creationId xmlns:a16="http://schemas.microsoft.com/office/drawing/2014/main" id="{15F3666B-E9A4-9BF8-7BC2-5715D28C4B89}"/>
                </a:ext>
              </a:extLst>
            </p:cNvPr>
            <p:cNvSpPr txBox="1"/>
            <p:nvPr/>
          </p:nvSpPr>
          <p:spPr>
            <a:xfrm>
              <a:off x="345127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H</a:t>
              </a:r>
            </a:p>
          </p:txBody>
        </p:sp>
        <p:sp>
          <p:nvSpPr>
            <p:cNvPr id="17" name="W">
              <a:extLst>
                <a:ext uri="{FF2B5EF4-FFF2-40B4-BE49-F238E27FC236}">
                  <a16:creationId xmlns:a16="http://schemas.microsoft.com/office/drawing/2014/main" id="{BDBE3C8C-DD50-6108-6A06-14FF44E00476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T</a:t>
              </a:r>
            </a:p>
          </p:txBody>
        </p:sp>
        <p:sp>
          <p:nvSpPr>
            <p:cNvPr id="18" name="W">
              <a:extLst>
                <a:ext uri="{FF2B5EF4-FFF2-40B4-BE49-F238E27FC236}">
                  <a16:creationId xmlns:a16="http://schemas.microsoft.com/office/drawing/2014/main" id="{617E10B3-189F-3619-316F-C05AF63DA29D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rgbClr val="00B0F0"/>
                    </a:innerShdw>
                  </a:effectLst>
                </a:rPr>
                <a:t>T</a:t>
              </a:r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0D58172-02A9-B430-99FE-281E90483D9E}"/>
              </a:ext>
            </a:extLst>
          </p:cNvPr>
          <p:cNvSpPr/>
          <p:nvPr/>
        </p:nvSpPr>
        <p:spPr>
          <a:xfrm>
            <a:off x="-4171480" y="-1"/>
            <a:ext cx="12192000" cy="5095182"/>
          </a:xfrm>
          <a:custGeom>
            <a:avLst/>
            <a:gdLst>
              <a:gd name="connsiteX0" fmla="*/ 0 w 12192000"/>
              <a:gd name="connsiteY0" fmla="*/ 0 h 5095182"/>
              <a:gd name="connsiteX1" fmla="*/ 12192000 w 12192000"/>
              <a:gd name="connsiteY1" fmla="*/ 0 h 5095182"/>
              <a:gd name="connsiteX2" fmla="*/ 182534 w 12192000"/>
              <a:gd name="connsiteY2" fmla="*/ 5057696 h 5095182"/>
              <a:gd name="connsiteX3" fmla="*/ 0 w 12192000"/>
              <a:gd name="connsiteY3" fmla="*/ 5041012 h 5095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95182">
                <a:moveTo>
                  <a:pt x="0" y="0"/>
                </a:moveTo>
                <a:lnTo>
                  <a:pt x="12192000" y="0"/>
                </a:lnTo>
                <a:cubicBezTo>
                  <a:pt x="5621106" y="1530747"/>
                  <a:pt x="6013571" y="5523062"/>
                  <a:pt x="182534" y="5057696"/>
                </a:cubicBezTo>
                <a:lnTo>
                  <a:pt x="0" y="5041012"/>
                </a:ln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27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9B10CB8-B5DD-E615-D276-9092F17E8F63}"/>
              </a:ext>
            </a:extLst>
          </p:cNvPr>
          <p:cNvSpPr/>
          <p:nvPr/>
        </p:nvSpPr>
        <p:spPr>
          <a:xfrm rot="10800000">
            <a:off x="3860800" y="1762819"/>
            <a:ext cx="12202671" cy="5095181"/>
          </a:xfrm>
          <a:custGeom>
            <a:avLst/>
            <a:gdLst>
              <a:gd name="connsiteX0" fmla="*/ 1049895 w 12202671"/>
              <a:gd name="connsiteY0" fmla="*/ 5095087 h 5095181"/>
              <a:gd name="connsiteX1" fmla="*/ 193205 w 12202671"/>
              <a:gd name="connsiteY1" fmla="*/ 5057696 h 5095181"/>
              <a:gd name="connsiteX2" fmla="*/ 0 w 12202671"/>
              <a:gd name="connsiteY2" fmla="*/ 5040036 h 5095181"/>
              <a:gd name="connsiteX3" fmla="*/ 0 w 12202671"/>
              <a:gd name="connsiteY3" fmla="*/ 0 h 5095181"/>
              <a:gd name="connsiteX4" fmla="*/ 12202671 w 12202671"/>
              <a:gd name="connsiteY4" fmla="*/ 0 h 5095181"/>
              <a:gd name="connsiteX5" fmla="*/ 1049895 w 12202671"/>
              <a:gd name="connsiteY5" fmla="*/ 5095087 h 50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2671" h="5095181">
                <a:moveTo>
                  <a:pt x="1049895" y="5095087"/>
                </a:moveTo>
                <a:cubicBezTo>
                  <a:pt x="779765" y="5093911"/>
                  <a:pt x="494810" y="5081767"/>
                  <a:pt x="193205" y="5057696"/>
                </a:cubicBezTo>
                <a:lnTo>
                  <a:pt x="0" y="5040036"/>
                </a:lnTo>
                <a:lnTo>
                  <a:pt x="0" y="0"/>
                </a:lnTo>
                <a:lnTo>
                  <a:pt x="12202671" y="0"/>
                </a:lnTo>
                <a:cubicBezTo>
                  <a:pt x="5971651" y="1451571"/>
                  <a:pt x="6002272" y="5116649"/>
                  <a:pt x="1049895" y="5095087"/>
                </a:cubicBezTo>
                <a:close/>
              </a:path>
            </a:pathLst>
          </a:custGeom>
          <a:solidFill>
            <a:srgbClr val="AAEBFF"/>
          </a:solidFill>
          <a:ln>
            <a:noFill/>
          </a:ln>
          <a:effectLst>
            <a:outerShdw blurRad="635000" dist="152400" dir="13800000" sx="102000" sy="102000" algn="tl" rotWithShape="0">
              <a:prstClr val="black">
                <a:alpha val="7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6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20000" decel="8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-0.31706 -2.22222E-6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5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34219 2.22222E-6 " pathEditMode="relative" rAng="0" ptsTypes="AA">
                                      <p:cBhvr>
                                        <p:cTn id="8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121</Words>
  <Application>Microsoft Office PowerPoint</Application>
  <PresentationFormat>Widescreen</PresentationFormat>
  <Paragraphs>50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League Spartan Black</vt:lpstr>
      <vt:lpstr>Lilita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7</cp:revision>
  <dcterms:created xsi:type="dcterms:W3CDTF">2023-11-05T07:52:18Z</dcterms:created>
  <dcterms:modified xsi:type="dcterms:W3CDTF">2024-07-13T06:26:38Z</dcterms:modified>
</cp:coreProperties>
</file>