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6283" autoAdjust="0"/>
  </p:normalViewPr>
  <p:slideViewPr>
    <p:cSldViewPr snapToGrid="0">
      <p:cViewPr>
        <p:scale>
          <a:sx n="66" d="100"/>
          <a:sy n="66" d="100"/>
        </p:scale>
        <p:origin x="1584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0612C-B223-796A-8CEB-286929D45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5330C-A860-4387-BC67-758DA2878D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5C444-C2AA-FFB3-CA0D-952F301AB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4BF5F-E9FA-B820-058E-0F726599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0E109-9743-5EB7-308E-C597DD51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49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1C871-BC8A-38D6-1F4A-B4687023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91523-0520-D6B8-53B3-DD98F3D27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B3FCE-44EE-C0B1-B176-020006F14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CBE9D-935E-5BE0-3BA6-120485DC5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9B587-D707-740A-3320-813025D51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8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AE961E-72E6-A664-89DD-F836DFA82D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58802-CAA5-1325-7EA2-F0E44EF03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7870B-B8E4-92A3-CF63-2C42A5E0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FA6C3-EC75-CCF0-71D3-315F45E1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FF862-0785-2C77-97EB-B83C4F53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1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E9DF-052F-24DC-70A0-7E9942D92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09F32-F037-FDE6-1976-737D200A5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09845-C714-35DA-BA65-AFBE90B13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73B36-9C45-F00D-7B4E-6F73C848C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51D94-0943-52B1-0D05-560112B28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4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45CBD-023F-5AF8-C820-45D47020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16A336-02AD-42BF-4761-BEC37608E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F700B-2C99-BC27-C0DA-C5333E0F8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4C618-C003-C609-607F-DDCE9242F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CF63B-2725-36B7-85F7-94D6469A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0E310-D565-4423-C986-E2455BB4B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D5F9E-8429-96A7-7DE4-5D04A1DAD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B5295-3E0A-CCC4-ADB8-ACCDB8C33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9ADD7-4FAC-55A4-0B29-F7E0056B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07BEF-A40B-531D-E820-B00B8D9AE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4AA8A-B3FB-A03A-8607-B8A2AF80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1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27839-F645-9E74-8508-80414029D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23026-6EB5-828D-0601-E6EF4C345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AC777-AF41-1CB8-3652-57AB7A81F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8B8E7F-9FF5-1285-BBA3-812DA5FE48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AE6CBE-0530-45A2-50FE-EE6204C201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6C2066-0C2C-1E80-18B8-86F30DC2B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93E94A-10CF-E827-310C-4D402AAA1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1770E6-AB4E-989A-338B-C7396445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0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54CA-BCF8-484D-6C43-DB0CE955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41E9B-23F6-EF5B-2C81-A3FE7E19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6AFCC-8C57-E418-2DE0-F28F7204B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8F1B33-B6C8-6B24-2674-34E1427C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6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70C818-3790-B1C5-8158-4026AEDCD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57A8BB-F4B9-D372-5D17-A5979F407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229AC-D403-1AF3-FFCF-F127FA7B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8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08904-9A04-6439-36BB-AA8604F5B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77F62-3D98-B34B-8E42-C6EA41C79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AE4D3F-F53B-6677-3272-F4EEBADD2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B2C261-186D-75ED-47F0-5FDA29D30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565C9C-E287-247A-B86B-CD7FC5E3B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FB651-D10E-EB8C-7DC9-43F05A0C2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2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6A11C-F5CD-D514-4EE7-5A14612F3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824E5A-908D-6023-61CC-748BD38A61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9DE02-BF5F-8D0B-355A-92D816A8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60166-BF49-4C9D-1909-E1C23BFA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295262-FC4D-2407-8AF0-D4B272B1D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2C3D1-5350-876B-0D89-9ACDDCDB9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8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F28053-E211-E588-BC1B-6D2F743EC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92ECE-8993-ABFB-4942-45C3E70D8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BF459-B027-1F0F-1E8A-A9EA6D5425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0F451-9775-4BC2-8D74-9218E3745D98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1383E-FA06-AB22-25D3-8C22CF7483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14DF6-8FCE-C09E-A87C-34730DB6E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CE36-1E50-479D-8A0D-6B9C698F6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8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efonts.com/objective-font-family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torial">
            <a:hlinkClick r:id="" action="ppaction://media"/>
            <a:extLst>
              <a:ext uri="{FF2B5EF4-FFF2-40B4-BE49-F238E27FC236}">
                <a16:creationId xmlns:a16="http://schemas.microsoft.com/office/drawing/2014/main" id="{91FC18FB-91E9-3DBA-702A-4292465A36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0298" y="1485336"/>
            <a:ext cx="9551403" cy="53726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25C7F-24CF-C986-AF5D-1248FC338C36}"/>
              </a:ext>
            </a:extLst>
          </p:cNvPr>
          <p:cNvSpPr txBox="1"/>
          <p:nvPr/>
        </p:nvSpPr>
        <p:spPr>
          <a:xfrm>
            <a:off x="4034972" y="19393"/>
            <a:ext cx="379148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67441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5C0B430-EC20-3C46-383B-ACD4BB5230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Parallelogram 9">
            <a:extLst>
              <a:ext uri="{FF2B5EF4-FFF2-40B4-BE49-F238E27FC236}">
                <a16:creationId xmlns:a16="http://schemas.microsoft.com/office/drawing/2014/main" id="{171B4F28-7728-2E09-D20E-F19FB1D8E479}"/>
              </a:ext>
            </a:extLst>
          </p:cNvPr>
          <p:cNvSpPr/>
          <p:nvPr/>
        </p:nvSpPr>
        <p:spPr>
          <a:xfrm flipH="1">
            <a:off x="2192936" y="-986785"/>
            <a:ext cx="7137400" cy="6858000"/>
          </a:xfrm>
          <a:prstGeom prst="parallelogram">
            <a:avLst>
              <a:gd name="adj" fmla="val 59128"/>
            </a:avLst>
          </a:prstGeom>
          <a:ln>
            <a:noFill/>
          </a:ln>
          <a:effectLst>
            <a:outerShdw blurRad="317500" dist="152400" dir="8100000" algn="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Parallelogram 10">
            <a:extLst>
              <a:ext uri="{FF2B5EF4-FFF2-40B4-BE49-F238E27FC236}">
                <a16:creationId xmlns:a16="http://schemas.microsoft.com/office/drawing/2014/main" id="{7683FA39-F3B4-BBC1-78EF-C9382E9BD506}"/>
              </a:ext>
            </a:extLst>
          </p:cNvPr>
          <p:cNvSpPr/>
          <p:nvPr/>
        </p:nvSpPr>
        <p:spPr>
          <a:xfrm flipH="1">
            <a:off x="6671676" y="740192"/>
            <a:ext cx="7137400" cy="6858000"/>
          </a:xfrm>
          <a:prstGeom prst="parallelogram">
            <a:avLst>
              <a:gd name="adj" fmla="val 59128"/>
            </a:avLst>
          </a:prstGeom>
          <a:ln>
            <a:noFill/>
          </a:ln>
          <a:effectLst>
            <a:outerShdw blurRad="317500" dist="152400" dir="8100000" algn="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041F26-8C5C-1798-E1FD-8621DEEF81EE}"/>
              </a:ext>
            </a:extLst>
          </p:cNvPr>
          <p:cNvSpPr txBox="1"/>
          <p:nvPr/>
        </p:nvSpPr>
        <p:spPr>
          <a:xfrm>
            <a:off x="1346880" y="4794369"/>
            <a:ext cx="5621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Objective Black" pitchFamily="50" charset="0"/>
              </a:rPr>
              <a:t>CRAFTBEAR &amp;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B6E42F-C75D-125C-F9F1-C64CAC119456}"/>
              </a:ext>
            </a:extLst>
          </p:cNvPr>
          <p:cNvSpPr txBox="1"/>
          <p:nvPr/>
        </p:nvSpPr>
        <p:spPr>
          <a:xfrm>
            <a:off x="3061997" y="5393099"/>
            <a:ext cx="2458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Lorem ipsum dolor sit amet, constituter</a:t>
            </a:r>
          </a:p>
        </p:txBody>
      </p:sp>
      <p:sp>
        <p:nvSpPr>
          <p:cNvPr id="23" name="m">
            <a:extLst>
              <a:ext uri="{FF2B5EF4-FFF2-40B4-BE49-F238E27FC236}">
                <a16:creationId xmlns:a16="http://schemas.microsoft.com/office/drawing/2014/main" id="{4D436CB5-F6E5-F51B-42B3-3008F488EA84}"/>
              </a:ext>
            </a:extLst>
          </p:cNvPr>
          <p:cNvSpPr txBox="1"/>
          <p:nvPr/>
        </p:nvSpPr>
        <p:spPr>
          <a:xfrm>
            <a:off x="1031119" y="3946177"/>
            <a:ext cx="3278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effectLst>
                  <a:outerShdw blurRad="177800" dist="114300" algn="l" rotWithShape="0">
                    <a:prstClr val="black">
                      <a:alpha val="91000"/>
                    </a:prstClr>
                  </a:outerShdw>
                </a:effectLst>
                <a:latin typeface="Objective Black" pitchFamily="50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6947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-0.34636 -1.0257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18" y="-51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0.35378 1.0893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82" y="5446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-0.46107 -2.96296E-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4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85185E-6 L -0.58542 -1.85185E-6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71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-0.50351 -3.33333E-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14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65</Words>
  <Application>Microsoft Office PowerPoint</Application>
  <PresentationFormat>Widescreen</PresentationFormat>
  <Paragraphs>13</Paragraphs>
  <Slides>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Objective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1</cp:revision>
  <dcterms:created xsi:type="dcterms:W3CDTF">2024-04-03T14:19:17Z</dcterms:created>
  <dcterms:modified xsi:type="dcterms:W3CDTF">2024-04-03T14:44:18Z</dcterms:modified>
</cp:coreProperties>
</file>