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2"/>
  </p:notesMasterIdLst>
  <p:sldIdLst>
    <p:sldId id="409" r:id="rId2"/>
    <p:sldId id="410" r:id="rId3"/>
    <p:sldId id="411" r:id="rId4"/>
    <p:sldId id="360" r:id="rId5"/>
    <p:sldId id="361" r:id="rId6"/>
    <p:sldId id="362" r:id="rId7"/>
    <p:sldId id="363" r:id="rId8"/>
    <p:sldId id="364" r:id="rId9"/>
    <p:sldId id="365" r:id="rId10"/>
    <p:sldId id="366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07" r:id="rId33"/>
    <p:sldId id="321" r:id="rId34"/>
    <p:sldId id="324" r:id="rId35"/>
    <p:sldId id="296" r:id="rId36"/>
    <p:sldId id="319" r:id="rId37"/>
    <p:sldId id="267" r:id="rId38"/>
    <p:sldId id="338" r:id="rId39"/>
    <p:sldId id="317" r:id="rId40"/>
    <p:sldId id="315" r:id="rId41"/>
    <p:sldId id="381" r:id="rId42"/>
    <p:sldId id="382" r:id="rId43"/>
    <p:sldId id="383" r:id="rId44"/>
    <p:sldId id="384" r:id="rId45"/>
    <p:sldId id="385" r:id="rId46"/>
    <p:sldId id="386" r:id="rId47"/>
    <p:sldId id="387" r:id="rId48"/>
    <p:sldId id="374" r:id="rId49"/>
    <p:sldId id="375" r:id="rId50"/>
    <p:sldId id="376" r:id="rId51"/>
    <p:sldId id="377" r:id="rId52"/>
    <p:sldId id="378" r:id="rId53"/>
    <p:sldId id="379" r:id="rId54"/>
    <p:sldId id="380" r:id="rId55"/>
    <p:sldId id="388" r:id="rId56"/>
    <p:sldId id="389" r:id="rId57"/>
    <p:sldId id="390" r:id="rId58"/>
    <p:sldId id="391" r:id="rId59"/>
    <p:sldId id="392" r:id="rId60"/>
    <p:sldId id="393" r:id="rId61"/>
    <p:sldId id="394" r:id="rId62"/>
    <p:sldId id="395" r:id="rId63"/>
    <p:sldId id="396" r:id="rId64"/>
    <p:sldId id="397" r:id="rId65"/>
    <p:sldId id="398" r:id="rId66"/>
    <p:sldId id="399" r:id="rId67"/>
    <p:sldId id="400" r:id="rId68"/>
    <p:sldId id="401" r:id="rId69"/>
    <p:sldId id="339" r:id="rId70"/>
    <p:sldId id="340" r:id="rId71"/>
    <p:sldId id="341" r:id="rId72"/>
    <p:sldId id="342" r:id="rId73"/>
    <p:sldId id="343" r:id="rId74"/>
    <p:sldId id="344" r:id="rId75"/>
    <p:sldId id="345" r:id="rId76"/>
    <p:sldId id="367" r:id="rId77"/>
    <p:sldId id="368" r:id="rId78"/>
    <p:sldId id="369" r:id="rId79"/>
    <p:sldId id="370" r:id="rId80"/>
    <p:sldId id="371" r:id="rId81"/>
    <p:sldId id="372" r:id="rId82"/>
    <p:sldId id="373" r:id="rId83"/>
    <p:sldId id="312" r:id="rId84"/>
    <p:sldId id="325" r:id="rId85"/>
    <p:sldId id="334" r:id="rId86"/>
    <p:sldId id="298" r:id="rId87"/>
    <p:sldId id="331" r:id="rId88"/>
    <p:sldId id="292" r:id="rId89"/>
    <p:sldId id="329" r:id="rId90"/>
    <p:sldId id="327" r:id="rId91"/>
    <p:sldId id="314" r:id="rId92"/>
    <p:sldId id="300" r:id="rId93"/>
    <p:sldId id="294" r:id="rId94"/>
    <p:sldId id="313" r:id="rId95"/>
    <p:sldId id="301" r:id="rId96"/>
    <p:sldId id="295" r:id="rId97"/>
    <p:sldId id="308" r:id="rId98"/>
    <p:sldId id="323" r:id="rId99"/>
    <p:sldId id="297" r:id="rId100"/>
    <p:sldId id="320" r:id="rId101"/>
    <p:sldId id="269" r:id="rId102"/>
    <p:sldId id="318" r:id="rId103"/>
    <p:sldId id="316" r:id="rId104"/>
    <p:sldId id="311" r:id="rId105"/>
    <p:sldId id="326" r:id="rId106"/>
    <p:sldId id="299" r:id="rId107"/>
    <p:sldId id="332" r:id="rId108"/>
    <p:sldId id="293" r:id="rId109"/>
    <p:sldId id="330" r:id="rId110"/>
    <p:sldId id="336" r:id="rId111"/>
    <p:sldId id="337" r:id="rId112"/>
    <p:sldId id="328" r:id="rId113"/>
    <p:sldId id="310" r:id="rId114"/>
    <p:sldId id="322" r:id="rId115"/>
    <p:sldId id="306" r:id="rId116"/>
    <p:sldId id="304" r:id="rId117"/>
    <p:sldId id="309" r:id="rId118"/>
    <p:sldId id="335" r:id="rId119"/>
    <p:sldId id="305" r:id="rId120"/>
    <p:sldId id="302" r:id="rId1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5F458270-31E6-4A4B-B021-FF173A17CFDB}">
          <p14:sldIdLst>
            <p14:sldId id="409"/>
            <p14:sldId id="410"/>
            <p14:sldId id="411"/>
          </p14:sldIdLst>
        </p14:section>
        <p14:section name="1" id="{DD38BB95-536A-4E72-9B10-70DA06AD7BCB}">
          <p14:sldIdLst>
            <p14:sldId id="360"/>
            <p14:sldId id="361"/>
            <p14:sldId id="362"/>
            <p14:sldId id="363"/>
            <p14:sldId id="364"/>
            <p14:sldId id="365"/>
            <p14:sldId id="366"/>
            <p14:sldId id="402"/>
            <p14:sldId id="403"/>
            <p14:sldId id="404"/>
            <p14:sldId id="405"/>
            <p14:sldId id="406"/>
            <p14:sldId id="407"/>
            <p14:sldId id="408"/>
          </p14:sldIdLst>
        </p14:section>
        <p14:section name="2" id="{DCD0088A-950D-4B37-AFB4-77DF79F98B8A}">
          <p14:sldIdLst>
            <p14:sldId id="353"/>
            <p14:sldId id="354"/>
            <p14:sldId id="355"/>
            <p14:sldId id="356"/>
            <p14:sldId id="357"/>
            <p14:sldId id="358"/>
            <p14:sldId id="359"/>
          </p14:sldIdLst>
        </p14:section>
        <p14:section name="3" id="{3497BE76-E51A-4A56-B0A5-20723728FFDA}">
          <p14:sldIdLst>
            <p14:sldId id="346"/>
            <p14:sldId id="347"/>
            <p14:sldId id="348"/>
            <p14:sldId id="349"/>
            <p14:sldId id="350"/>
            <p14:sldId id="351"/>
            <p14:sldId id="352"/>
          </p14:sldIdLst>
        </p14:section>
        <p14:section name="4" id="{4186E682-EA75-465F-943D-2C786E52CC74}">
          <p14:sldIdLst>
            <p14:sldId id="307"/>
            <p14:sldId id="321"/>
            <p14:sldId id="324"/>
            <p14:sldId id="296"/>
            <p14:sldId id="319"/>
            <p14:sldId id="267"/>
            <p14:sldId id="338"/>
            <p14:sldId id="317"/>
            <p14:sldId id="315"/>
          </p14:sldIdLst>
        </p14:section>
        <p14:section name="5" id="{6DD0120D-4D6E-4F9D-A07F-3FCD9ABCA035}">
          <p14:sldIdLst>
            <p14:sldId id="381"/>
            <p14:sldId id="382"/>
            <p14:sldId id="383"/>
            <p14:sldId id="384"/>
            <p14:sldId id="385"/>
            <p14:sldId id="386"/>
            <p14:sldId id="387"/>
          </p14:sldIdLst>
        </p14:section>
        <p14:section name="6" id="{080E7EB3-0933-480C-A162-4C8519930879}">
          <p14:sldIdLst>
            <p14:sldId id="374"/>
            <p14:sldId id="375"/>
            <p14:sldId id="376"/>
            <p14:sldId id="377"/>
            <p14:sldId id="378"/>
            <p14:sldId id="379"/>
            <p14:sldId id="380"/>
          </p14:sldIdLst>
        </p14:section>
        <p14:section name="7" id="{8FF2DB22-275B-4987-8A04-C8D3DE8CA627}">
          <p14:sldIdLst>
            <p14:sldId id="388"/>
            <p14:sldId id="389"/>
            <p14:sldId id="390"/>
            <p14:sldId id="391"/>
            <p14:sldId id="392"/>
            <p14:sldId id="393"/>
            <p14:sldId id="394"/>
          </p14:sldIdLst>
        </p14:section>
        <p14:section name="8" id="{303404E9-7750-454B-9109-77AAC8601C04}">
          <p14:sldIdLst>
            <p14:sldId id="395"/>
            <p14:sldId id="396"/>
            <p14:sldId id="397"/>
            <p14:sldId id="398"/>
            <p14:sldId id="399"/>
            <p14:sldId id="400"/>
            <p14:sldId id="401"/>
          </p14:sldIdLst>
        </p14:section>
        <p14:section name="9" id="{953E9E5F-5089-49D4-8B49-330289A55A9C}">
          <p14:sldIdLst>
            <p14:sldId id="339"/>
            <p14:sldId id="340"/>
            <p14:sldId id="341"/>
            <p14:sldId id="342"/>
            <p14:sldId id="343"/>
            <p14:sldId id="344"/>
            <p14:sldId id="345"/>
          </p14:sldIdLst>
        </p14:section>
        <p14:section name="10" id="{DEF1E800-E473-4EAB-8AA7-86710C1B547D}">
          <p14:sldIdLst>
            <p14:sldId id="367"/>
            <p14:sldId id="368"/>
            <p14:sldId id="369"/>
            <p14:sldId id="370"/>
            <p14:sldId id="371"/>
            <p14:sldId id="372"/>
            <p14:sldId id="373"/>
          </p14:sldIdLst>
        </p14:section>
        <p14:section name="11" id="{EBC0E0DE-5F8A-4CB1-B4FF-A36F4013DADF}">
          <p14:sldIdLst>
            <p14:sldId id="312"/>
            <p14:sldId id="325"/>
            <p14:sldId id="334"/>
            <p14:sldId id="298"/>
            <p14:sldId id="331"/>
            <p14:sldId id="292"/>
            <p14:sldId id="329"/>
            <p14:sldId id="327"/>
          </p14:sldIdLst>
        </p14:section>
        <p14:section name="12" id="{88AA8A70-A000-4AC9-A9CD-B9628E12236A}">
          <p14:sldIdLst>
            <p14:sldId id="314"/>
            <p14:sldId id="300"/>
            <p14:sldId id="294"/>
            <p14:sldId id="313"/>
            <p14:sldId id="301"/>
            <p14:sldId id="295"/>
          </p14:sldIdLst>
        </p14:section>
        <p14:section name="13" id="{DD952DBF-46B5-4360-AADA-F55DBA5B88BA}">
          <p14:sldIdLst>
            <p14:sldId id="308"/>
            <p14:sldId id="323"/>
            <p14:sldId id="297"/>
            <p14:sldId id="320"/>
            <p14:sldId id="269"/>
            <p14:sldId id="318"/>
            <p14:sldId id="316"/>
          </p14:sldIdLst>
        </p14:section>
        <p14:section name="14" id="{7C2AEA2F-5C75-4134-BE3F-C0C89B835594}">
          <p14:sldIdLst>
            <p14:sldId id="311"/>
            <p14:sldId id="326"/>
            <p14:sldId id="299"/>
            <p14:sldId id="332"/>
            <p14:sldId id="293"/>
            <p14:sldId id="330"/>
            <p14:sldId id="336"/>
            <p14:sldId id="337"/>
            <p14:sldId id="328"/>
          </p14:sldIdLst>
        </p14:section>
        <p14:section name="15" id="{E45FB14F-B36B-461C-BFC9-31FD03FB7A9B}">
          <p14:sldIdLst>
            <p14:sldId id="310"/>
            <p14:sldId id="322"/>
            <p14:sldId id="306"/>
            <p14:sldId id="304"/>
            <p14:sldId id="309"/>
            <p14:sldId id="335"/>
            <p14:sldId id="305"/>
            <p14:sldId id="3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3A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310" y="10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B3B0E-BB59-4A79-B427-F0153E698176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2A7F4-2FBE-4B9F-94AC-C2D5821F7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0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F5B5B-86EE-3FCE-28DE-BB471AD0A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EBC702-512B-E412-C07C-77906E395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58CB7F-05DB-A83E-6EFE-F0B4DA981B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37F50-EBB3-7F5A-639E-7E473602B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20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3AF1F-2206-56B7-27A2-9FCAEF58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08588-8861-C579-C856-8F384D143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44E59-00CE-1190-9F72-B7468C7EE9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2CB16-4804-6384-C120-819F01C10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07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8C08A-87FE-A4E6-9774-7A5370517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769AC7-7745-EDFE-B1C1-E378912AB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B55BE-4B6C-4A9D-F4B6-30675402D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B1F99-0B4C-CF19-5E9E-A1BFE60A9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05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3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200D-D254-B6F1-BED2-01272237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F303-3317-574D-1F20-B7BB76B71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3F1C8-A544-4262-B561-465EDA005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8D9A-BEBB-7D36-81D4-8A8A1841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F0DB-A1D1-42E1-AEEB-8E3C15F066AA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06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F3C2B-80BB-A0BE-474B-F0D4CDB66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133D2-F79C-2A50-D0AF-93952AEF8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852B2-0BBD-DF68-BC5E-CDA18048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F105E-1D88-EF5F-D07E-EEBDA144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C1C44-742E-43F1-3265-524B47480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79406-ED6A-A37F-5933-E60F0F326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F129D-E578-6957-0E7E-369CABC2C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BC37E-1406-2707-DA76-1767CD3D5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92E61-4124-8510-F6CE-5FC62CAC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0C3D5-835C-3EEB-3203-A01E430D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0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467392-53C6-A1E2-1FF5-8BA73E675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7A7581-8C7D-0E3F-E61C-B40330861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9030D-EF4C-8AE7-2FDA-CE32B0E0D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B0243-DE94-4C72-7766-E1B4B1FE0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2FBA8-7CDE-8943-EEBB-3F517216D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04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r. Saeed Faal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461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r. Saeed Fa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560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3B16D-C54E-C65A-1733-F139749DE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84540-9508-F8BF-D7B8-B8F8F99D1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302B70-6262-3DD9-D5AE-9BC742791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AED8F7-5976-FEC0-1A3D-B8C776F32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1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738E0-9CE2-EA70-48E0-4ACC7F23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20D3-EEB8-2325-899E-FA9EE9C4F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7D42F-2CFD-BEC1-AEFC-52E562190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95337-E566-5D0E-17BF-A0C88CD42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CB645-4E35-4008-1A0C-8AFFFFF92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57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CC2D6-4F7E-B990-EF6E-A354CFBB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6FCC3C-8C04-F868-7957-E6852FF09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673A3-3D36-45BE-7533-4468B5205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2F5E1-9726-8892-2375-F410F3CFD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DFE09-0A8F-4777-1989-5A9157FE9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88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A6334-DA7D-815D-D95A-489596B79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E686B-9D7A-1C82-0EE0-4DBB8F4DF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F7FAF-FEA2-5508-B239-0E58A6CB3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8C6FA-F1ED-4B58-8096-305F1BD48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078C7-E7BA-0AD2-B8C0-DAD6B50F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F3DCC-1212-BEFA-13DA-79026B69F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1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E0CEF-9225-998A-6EB6-C3AEC5ED5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50919-972F-DF97-2895-08BB5E316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2206F-A79C-2D35-7F3E-FE1006AAE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FA15B9-0CE3-7408-E667-DB46219CF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876DCA-C4E3-8661-6091-50C7908F40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4BF3A2-9EB0-683E-0F7A-9B0266A11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A34F85-9198-B53A-B78A-CA71434D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9D5804-CF96-AF3B-F585-BA157DCB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1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D0FF5-26B8-7E5A-8027-0E6A9635B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BADCC1-BDAD-563C-CE10-62A1222C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BE6B6-69B2-B436-626E-27F514F42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8E13A-5619-C39E-B3B2-1B7162109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2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r. Saeed Faal 5"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12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C629B-AAF5-F31E-979B-B386CEC3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DCD1D-A25A-9286-2B0A-9347D0967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6C0B7-29A8-43C9-D1AB-CF83A75C5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059957-CBF5-E44F-7FD2-D9DED4759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DDD29-DE06-C8F5-1D99-B431580F1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B0AE7-C57A-12A7-8FB1-EEB09224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8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71EDF-AEC2-4214-EBA0-3B4841BC3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C94858-DEB4-FFC0-4C51-63106A8E3C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E0A5B-BD44-4629-23FD-552B6E2302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60D63-B8E0-DAFA-064D-35F4DE82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ABBCB-AD5C-B3C6-6633-BEC26ACC1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101E7-DFB2-BED6-AE06-32BDFAB65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9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965C56-42F4-60FF-AFDB-37063ADEF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9004-8A2C-C81A-74DB-81A4D960C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3B8AC-C549-D20E-7C0C-8D578525E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9F19E0-FAA8-4037-8885-CE8AD60B401E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EA0D7-2D40-39E8-7452-8FE7CE5A4B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1FAB8-D756-75AF-0200-4F3F2EA9A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0CFE65-781C-4037-A6E7-C9DF30968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9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866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3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2A-535A-8392-4302-4D0C15594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642561E5-7D37-1DBA-CEDA-B29D31DBC321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558B8D-6D9A-67E7-A496-289E720B30D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432E39-71D4-38CF-D1C7-F49120FB1B7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676F7148-4B29-C297-1A64-62ECA57A3F74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0DD58A-B41E-0460-3A13-CF4A9F3412F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905934-2661-2FFC-C031-F90747DF958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7A491CBF-00F1-8899-AB63-1EB116DD0CB9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A366E87-1DE4-8F32-B533-1745528665E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676AA9-8E43-B993-1AD3-96D2C09A989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741AEC48-ECA4-4325-68B8-E3338AB82E82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AE88A4-DF47-B2C5-0D5B-C2AAD233BC7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B289D8-2CC5-4EA9-E18F-9294585786A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21753E8D-E2A2-F881-8EC1-5053F4CE1F10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BEC7B02-9CF3-BCA2-9362-7EEF8705DB0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60142E-4354-A4C2-43DF-CD0D712F70D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1814C935-95E9-DB3C-E71C-87B8DA996CB0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9B134B-F6A8-2354-4D5A-9453BB2549E2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2EBE1E-DF6C-E3F3-E193-9F0A277D3B15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D2274E59-C4CE-4975-17CF-D8C9B2F8FA26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9AD73A-DD8B-A8B3-D8D1-E1E8E0D5D47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121F36-1758-1014-242F-1AF52E1B99D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F85A6D64-DF3F-3FF0-8429-2E07FBCF426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6F8E295-618C-B147-A2CC-D91BB16D95C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1C9F2EE-F1AA-36F7-8DFF-B8923433F32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EF2AFC5B-9474-091C-3C7D-CFF07B772A76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995D9F9-62A6-B752-63F2-BA7073F584C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2DB712C-878F-18B2-13FA-701A3715252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EC6F4574-44E4-D709-5935-D8732FD0635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3289561-1AF7-07B4-BA60-CD96F0B9411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1508B6-8E88-1747-ECEA-8D6A53574EF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27E4C297-3605-A898-504B-06448EF723EC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7245FF9-32EC-45AD-ECDD-39B3B746D57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62154CD-CD57-F2C4-877E-DE424A79F03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4EDC27B5-FC7D-88A4-E93A-31013F9BD7F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E094E1B-2188-31C4-F491-5157ACC68C0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1DAC7C2-CEBD-67BF-62E1-50D43FBE8E8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6A77B929-3368-255E-C60E-97FBE8FBAAC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BFC96E6-01E9-2CA7-7D5F-62201D5CF9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3CA0538-62E4-F228-DD11-94D9D0656B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115D3CA2-32F9-BD5F-4B32-EF79022B24A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7B4E053-CA2F-2F94-8277-8A0C9B8CC7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0B78BDD-A0D3-FC2E-A504-71EDCDAD155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2202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65FC2-D8C7-B72E-338A-024EDC8E6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2505C50B-F6D7-C490-42A0-F8CDD1199CFF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BE14A6B-BA84-705C-0380-812DC81FE90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E7D854-7AE4-9422-5523-D1BD8165476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72FDB690-2EF1-7CE4-97A3-5BA7D88FDD77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A2C055-AFF6-5004-5BC4-FCDE4386DA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83E6EA-97B7-E35D-8535-CCF81904BCD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D6BBD911-D825-C42A-DEC3-77825AA7B651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C809AC-8C7F-46A5-8C9F-18D216F737E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E9DCB29-6572-B1FA-1449-B76450CD7DD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7957FECD-79FD-A99A-03E8-A7D6D1F29D60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220A05DC-B272-9341-9CFD-B8E15C47037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F5FFD52-D6BB-9DC1-F69F-4DF03A0445C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3249A0B6-B1A3-1F52-AA2A-B8E9014AC8E1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5C06FE0-2693-95EA-FC06-D4001B097ED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2C3B59-73B9-0074-DDA1-024CA191426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58FE756-F792-CD67-51CF-7417B71BC875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8C596A6-D8A2-9FD6-8935-1C38549E8A6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86DB25-16C3-F4D5-3B30-1F36A593EDA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5FBED5F-0C21-0DC0-DEBB-F5159B3E83A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19E8048-6696-E1E5-A36B-A10B2E6FD2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B8881D2-BC50-7535-B3F1-C9F103454D9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BED7A62-103B-49D4-FC62-A4477DEB14F2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AAEEE62-7809-FC5D-7D52-5604F105A3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4041619-E326-64BC-69DB-B244ACFE912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51D9E85C-40FF-69DC-7A4D-44F35A0B85DE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C145B1A-18FC-F8D1-A27C-B1AC16BCDC7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A7CCA2E-F2A7-AD55-0D6F-88F098F0B9E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6" name="!!Group 52">
            <a:extLst>
              <a:ext uri="{FF2B5EF4-FFF2-40B4-BE49-F238E27FC236}">
                <a16:creationId xmlns:a16="http://schemas.microsoft.com/office/drawing/2014/main" id="{8936C50C-3E1A-5D77-25B1-7BF0761B344C}"/>
              </a:ext>
            </a:extLst>
          </p:cNvPr>
          <p:cNvGrpSpPr>
            <a:grpSpLocks/>
          </p:cNvGrpSpPr>
          <p:nvPr/>
        </p:nvGrpSpPr>
        <p:grpSpPr>
          <a:xfrm flipH="1">
            <a:off x="180948" y="1492355"/>
            <a:ext cx="3502028" cy="769441"/>
            <a:chOff x="8627448" y="3296732"/>
            <a:chExt cx="3502028" cy="7694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D330D4A-81FB-3073-F0F6-5D82A1BF5B4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282954E-A46F-E267-5AD1-5881879B496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9" name="!!Group 52">
            <a:extLst>
              <a:ext uri="{FF2B5EF4-FFF2-40B4-BE49-F238E27FC236}">
                <a16:creationId xmlns:a16="http://schemas.microsoft.com/office/drawing/2014/main" id="{DEFEBBE5-120E-FFED-2B53-A2203141E337}"/>
              </a:ext>
            </a:extLst>
          </p:cNvPr>
          <p:cNvGrpSpPr>
            <a:grpSpLocks/>
          </p:cNvGrpSpPr>
          <p:nvPr/>
        </p:nvGrpSpPr>
        <p:grpSpPr>
          <a:xfrm flipH="1">
            <a:off x="-112076" y="3044280"/>
            <a:ext cx="3050538" cy="769441"/>
            <a:chOff x="8627448" y="3296732"/>
            <a:chExt cx="3502028" cy="7694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D671871-92D3-D315-6347-56A9ED1469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0F56293-5771-7989-855A-4D3FC3D1DB4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52">
            <a:extLst>
              <a:ext uri="{FF2B5EF4-FFF2-40B4-BE49-F238E27FC236}">
                <a16:creationId xmlns:a16="http://schemas.microsoft.com/office/drawing/2014/main" id="{85DBD078-DD7E-6881-40A3-3A8BF2DCED1A}"/>
              </a:ext>
            </a:extLst>
          </p:cNvPr>
          <p:cNvGrpSpPr>
            <a:grpSpLocks/>
          </p:cNvGrpSpPr>
          <p:nvPr/>
        </p:nvGrpSpPr>
        <p:grpSpPr>
          <a:xfrm flipH="1">
            <a:off x="441405" y="4650144"/>
            <a:ext cx="3033713" cy="769441"/>
            <a:chOff x="8627448" y="3296732"/>
            <a:chExt cx="3502028" cy="76944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6E21906-DE7F-2D4C-99D0-7384D449638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36A985-CC6D-B31C-7CCF-6015231DABE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43">
            <a:extLst>
              <a:ext uri="{FF2B5EF4-FFF2-40B4-BE49-F238E27FC236}">
                <a16:creationId xmlns:a16="http://schemas.microsoft.com/office/drawing/2014/main" id="{05E3F9D8-FC0E-ED5C-BE90-97B4830D2E34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68FBE10-A5D2-5E1C-A00E-D71FB4E8E44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CA92AE5-2188-7715-7527-F4B99A15EFDF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46F10FEF-0012-015B-2C5A-AE177D434F3D}"/>
              </a:ext>
            </a:extLst>
          </p:cNvPr>
          <p:cNvGrpSpPr>
            <a:grpSpLocks/>
          </p:cNvGrpSpPr>
          <p:nvPr/>
        </p:nvGrpSpPr>
        <p:grpSpPr>
          <a:xfrm flipH="1">
            <a:off x="8300588" y="4650144"/>
            <a:ext cx="3235930" cy="769441"/>
            <a:chOff x="-725831" y="3434052"/>
            <a:chExt cx="4160433" cy="76944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1ED95A9-6934-2248-0562-43C3155285E7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51020B3-1E7D-0CA2-A196-47574A182883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43">
            <a:extLst>
              <a:ext uri="{FF2B5EF4-FFF2-40B4-BE49-F238E27FC236}">
                <a16:creationId xmlns:a16="http://schemas.microsoft.com/office/drawing/2014/main" id="{CAA9B70C-E721-D188-E648-F8E753115596}"/>
              </a:ext>
            </a:extLst>
          </p:cNvPr>
          <p:cNvGrpSpPr>
            <a:grpSpLocks/>
          </p:cNvGrpSpPr>
          <p:nvPr/>
        </p:nvGrpSpPr>
        <p:grpSpPr>
          <a:xfrm flipH="1">
            <a:off x="8798687" y="3044280"/>
            <a:ext cx="3248024" cy="769441"/>
            <a:chOff x="-570650" y="3434052"/>
            <a:chExt cx="4175982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B422482-AEDE-6340-786C-09BC085CFE5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0EF3620-8A40-6920-8C73-1C99505B883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0A253E4F-8A50-BAC0-C2DF-F9B102CCA74D}"/>
              </a:ext>
            </a:extLst>
          </p:cNvPr>
          <p:cNvGrpSpPr>
            <a:grpSpLocks/>
          </p:cNvGrpSpPr>
          <p:nvPr/>
        </p:nvGrpSpPr>
        <p:grpSpPr>
          <a:xfrm flipH="1">
            <a:off x="8509026" y="1492355"/>
            <a:ext cx="3094844" cy="769441"/>
            <a:chOff x="-570650" y="3434052"/>
            <a:chExt cx="3979038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7110934-219D-5896-5960-2E2CE47040A0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E43032F-F8D7-F6BD-D392-7DDDAAC7C4D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96560835-EB1E-66E9-9D15-326444BE588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7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08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D5404-24C8-4141-E2CB-9A719117A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539AA565-A6AE-BCC6-EB24-59BEF977F8E4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DBAE29-0301-AFF9-5070-DCB48D22FDB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1EF54B-5D1E-E6E7-36D3-60AC7D8DEA9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F8D0244A-5A11-3C06-4E70-1763195D8396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3CC386-E965-52C8-9B6A-2C1E3AA526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B67689-5F09-3911-DFFA-CC7270DF721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1B4E5B4B-49F8-3FE4-224E-0B2170C19173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4A8F7D-D13D-D65D-C9C2-7B607FD79DA9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C3F7C8-0783-92CA-DF46-C3B7E1F87BA3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00EC1BDD-D1AF-E68C-C313-0DFF03CE05AE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17DC6A4F-AA50-EADB-D2D1-26D53D9F71B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BB2BED-300F-96F4-10FA-58FF17593AB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4D3992C0-35B7-3DEB-584D-0CDDA70A5EA4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B06D09-CA5E-5C35-8D8D-11416A63D3A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F53615-6595-10F2-D9E1-AB1A18439D0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DACD9511-F99D-0200-518E-F55EC6C9F1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AD20E1C-D065-02CF-38A5-184FA3D6A02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1A52448-5229-E1C7-020B-31AF26BC457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2247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2BA0C-D230-D54F-63E5-9C428F77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0AD81A75-91B7-3467-DE02-932B2A7681C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424A82-1BE5-B364-E8D9-B0F69B3AAA0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294F9E-E71B-B770-1A9C-7FD4547B320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569A78F2-B954-2346-415B-6D203388A2F8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9C5B1A-AFFB-9876-EBC1-F91AEB1CFB3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34635CD-4AAC-4491-56B9-050879656A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F188CF15-BC33-CD46-36B5-2C9FBAEE29F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BA6E26B-96F4-1796-56F9-687839DB756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F2E3BF2-6694-BB36-DDEC-8E1588FFBDB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1AD4861-8208-1A53-CE64-D33650F768EC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73517A-FF9D-F0D0-AE25-AD57839A5B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8DD7DED-E6F7-41A3-4165-0FC76AE4FFE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03EB1AB3-E3C9-7B96-2287-940A5270DE7A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72CD2CB-4F01-4451-E17A-4AB41A3A3C0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F4F4229-1792-C84E-84BA-4A03444240D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3972DA4E-0F22-EFF2-879A-E55C5B37AC5F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723C546-660F-EED8-0223-B0C700BE2A1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AFB3FC2-1931-B55F-1870-EF5FC699E0A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D43BE290-D538-206D-0608-8D99893B9A25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5CFFD7E-08E3-8732-2869-C260D6A0ECF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26B05A7-C0B5-251E-C5A2-745042B7B35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7376503F-6411-DFBC-103F-B03EF4A8C077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19B3075-B76E-0CB2-6FC4-404240CE683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84D70FE-1627-9C7E-A7AE-596D69E39B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DEF89DD-BCBD-06D0-9D65-77D9AA4CB8F6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786A8462-5D15-E1FE-682B-3B02726DE4C4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AAD3CC6-D84F-83F0-369F-1D5D308EF687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C3EF35D-E297-81D5-F575-A858E45CC64A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3E0833A-8EB2-9870-CFFE-B3EE685E2F8B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18E5447-AE34-D17D-D063-71920C337548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8BB585-7158-CBF2-D82B-2FF2916C740A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9822057-EEE0-8316-5B51-883550F18412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5816A10-2B8B-79C7-F3C9-73C8626D8EDA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5961EE9-5F4A-34CA-4615-F6E06DE6D9FD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079C9ACB-2273-6AAE-1B58-0FAC3637D53D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5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A7908-CE3F-D72E-F074-E66CF6FB1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18B1444D-EF97-9382-0B96-F8A532170EF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3147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397E20-6F31-4BE2-1630-3EE2400CECD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026195-6F09-A3AD-19CA-E90CBB80F3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6E2C9940-D9D4-59BE-D50B-E943D3529F2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643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BF70DC-2FA5-AC1E-216D-FAF3CFD4694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2231B4-86AF-CAFC-DB55-7BAB4998D3D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900B54BD-055B-48F3-8E66-9847074C1175}"/>
              </a:ext>
            </a:extLst>
          </p:cNvPr>
          <p:cNvGrpSpPr>
            <a:grpSpLocks/>
          </p:cNvGrpSpPr>
          <p:nvPr/>
        </p:nvGrpSpPr>
        <p:grpSpPr>
          <a:xfrm flipH="1">
            <a:off x="1812889" y="23088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42BD09-3B7F-4EF8-E040-8A3F680B7E96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4E2925-2B72-C3A2-07CC-333F4AD0647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04005BC0-490F-85C9-3EDC-2E3FC7C9C742}"/>
              </a:ext>
            </a:extLst>
          </p:cNvPr>
          <p:cNvGrpSpPr>
            <a:grpSpLocks/>
          </p:cNvGrpSpPr>
          <p:nvPr/>
        </p:nvGrpSpPr>
        <p:grpSpPr>
          <a:xfrm flipH="1">
            <a:off x="480108" y="39643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9EE892-9BF2-F095-79C6-76FF5DF963E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0E1AB56-E444-4B6A-A09D-C5A3E6855FD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25A70C34-DF7D-3A68-1E12-3E3144809503}"/>
              </a:ext>
            </a:extLst>
          </p:cNvPr>
          <p:cNvGrpSpPr>
            <a:grpSpLocks/>
          </p:cNvGrpSpPr>
          <p:nvPr/>
        </p:nvGrpSpPr>
        <p:grpSpPr>
          <a:xfrm flipH="1">
            <a:off x="5268753" y="7640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1F6A307-3F98-FEC9-84E9-15E933F56DED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F1336D6-F62B-C03D-A4B5-0C189A1961E2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99AD90BA-2F30-04A1-B801-88C95398C833}"/>
              </a:ext>
            </a:extLst>
          </p:cNvPr>
          <p:cNvGrpSpPr/>
          <p:nvPr/>
        </p:nvGrpSpPr>
        <p:grpSpPr>
          <a:xfrm rot="16200000">
            <a:off x="1104900" y="64263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96175B4-1892-631F-A38A-F4B4DD35590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A123F4-0CD6-F4FE-2D38-010962BC779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1BB7E91-79C1-B012-F16F-CD3B39718F56}"/>
              </a:ext>
            </a:extLst>
          </p:cNvPr>
          <p:cNvGrpSpPr/>
          <p:nvPr/>
        </p:nvGrpSpPr>
        <p:grpSpPr>
          <a:xfrm rot="16200000">
            <a:off x="1104900" y="64263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10D9D4-9BB0-2BB7-60CF-28351D168A5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B9589E-5C05-F609-A813-5301602769A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70DA7CDF-39E0-D0C9-5111-46631F9E0F0E}"/>
              </a:ext>
            </a:extLst>
          </p:cNvPr>
          <p:cNvGrpSpPr/>
          <p:nvPr/>
        </p:nvGrpSpPr>
        <p:grpSpPr>
          <a:xfrm rot="16200000">
            <a:off x="1104900" y="64263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E8DB546-1238-F3D5-5AEC-88284703B74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DBBCD0-33B7-D839-33B0-640A3377A45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AB6E86B1-B2E2-2537-42F9-F109C5D6FDEB}"/>
              </a:ext>
            </a:extLst>
          </p:cNvPr>
          <p:cNvGrpSpPr/>
          <p:nvPr/>
        </p:nvGrpSpPr>
        <p:grpSpPr>
          <a:xfrm rot="16200000">
            <a:off x="1104900" y="64263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D37F0F4-0653-79A6-883F-66C22944148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6D46468-5EE9-F8C4-F3D8-A9FA19D0460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9617E6CD-1468-8876-FECE-65A56EEA17A9}"/>
              </a:ext>
            </a:extLst>
          </p:cNvPr>
          <p:cNvGrpSpPr/>
          <p:nvPr/>
        </p:nvGrpSpPr>
        <p:grpSpPr>
          <a:xfrm rot="16200000">
            <a:off x="1104900" y="64263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DB21908-625C-0CBE-895D-A926BC074A0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B8518CC-86EF-5B8D-A105-456182EB800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0854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207EF-F3D4-AF6C-DDB5-C8430F9C1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F6C1A70-0AC0-BFE4-D0BF-FC1B3CEBAC44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6F5225C-E552-226B-0C2D-4F49E4AF328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7554EA-E4EA-C503-9CCE-4F94984F935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7A5CB7BD-2564-353D-11A9-E2FC3A3C1FB5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B90F509-56B1-E7F1-277F-7741447F39E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ABFA16-EC4C-5F85-65F7-498807C29E4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3C798173-EE75-C826-AB25-F2306378539B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5302BE5-445D-9DA7-52BD-736FC56A6E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93BC96D-4B69-D1EB-4D44-E82DC0218FF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CEB0278D-FB51-AE7B-21F0-71EA18674D65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A4EEBEE-DA17-8578-AE3E-9FAB9AE84B4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309D8A-729B-195C-86D1-C61B61F3B37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EE10E78-E6F3-B845-62B9-8F0519412282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FA89B74-31AB-2864-5FF4-0EFFF5180AC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7D74DA4-923D-51DC-E4AC-2E2746B01A1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FF8F042-56D8-CE79-52F2-C26BA742E57E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2D21242-9F74-EF61-F215-F902DE5F6FD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F926416-40A4-2D5D-9941-87154D9E086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43890FCC-94B3-9357-CF15-3FCA3B8E5FB9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2FB6E21-48F4-7AC8-8359-F3FB341545D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8913A1-E9FE-1D02-30E1-223F26F4C6A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0D5EA932-A16B-9D5A-E2A8-CF634D3BB9C7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B8C3C0F-FCAF-FCF7-7899-ADA9424A941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CB2D2CC-9AB9-C809-7057-5C9AE4C57AD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F26F7361-71E5-0BB1-C212-434745CF73CA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D3C8609-A9DD-57C8-0561-7EFFB20D9C9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4E3363A-F98A-EE3F-4BA5-938D624578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BEC8CC52-EA52-ECF0-1988-96656643A824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E5BA915-547D-C8C2-B463-4F079AE4666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5CC9538-62C6-EC18-F371-64C0BAABDC5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3DF1F23C-ADC5-F991-8567-46466C5E2022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34667E4-D811-F2F6-4EC5-765D7F5201F9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54BDB96-332C-66A6-2A31-252C7166C871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CEB3895E-2D54-69D3-6A65-3DB041B71194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4435625-3534-C6D0-18AA-C28A8738A0F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1D813AC-DBF6-99EE-B895-F2F46C689EC2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F0839E5A-30FB-FADD-91D7-1C849CAD92D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2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8DEFF-461A-731D-B457-125B68A70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7343686A-8A87-8179-AC3E-9C0B010AFEAD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5CD28A-C4CE-6D99-3386-7BCC7C1AE12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2F13B2-56CB-BF27-9628-095B1A6640E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6B8BE9FD-9FD2-A2D7-8D38-C554E2539F72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72FB358-6C54-D502-4A1A-672002C6BA2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777C7E-23E7-4EFC-FE9B-924A16D1A8F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78D685FC-4DB2-21F1-F1C3-58C1AE54AD1B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33089C-27E6-E22E-A0ED-9C3B6446916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E4ED28-FB5F-AA36-2744-960AB1CA598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A109691D-D706-013C-33E5-2BBAC264D165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F533CEE-929D-8C11-EB13-097FBC7241C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E54C0A-79D1-87C3-A126-52A8590BEC9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AD0EE455-A1B1-03AD-C73D-EAC447251ED5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9F6921-CA3F-BC8E-2FCE-A94CD61AB7A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148908-DFFE-F9CD-3013-16A72206E02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DC09981D-57A7-11CC-FDDC-9C73F2B002B2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734D2A-3C77-8F7E-161D-4C7DBBC7BB95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09D3DA-ACD9-0F23-1A4D-21D21F8B9234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D2B823C-76E9-CBCD-4646-EC950F618198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CC8C2AE-E5CA-126F-6859-6E8D2FF2A8C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1039C64-0970-09F2-D4B0-2FBF460FAB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C8534143-2F2F-2CB6-D78B-9EF3162D02D1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DFABE65-5013-99E9-88EB-2A3EC1BDE36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BEA3F68-6BDE-2C96-0BD8-FA9126F82B1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B9EE48B-8882-39C9-5107-854A12EF06CB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678B793-EC5F-8A9A-C732-A4C0D03F32A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4601D7-00F4-D11D-C429-A6DAE4B484F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67B805E5-CBE1-B26E-062D-32DEEA2250F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3BE2EB-CC32-CBF2-693D-D93BD5626E1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C4E5182-8887-DC32-123D-78E7CD715D9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2F26333F-7770-0E18-21F9-4656D3C252B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26D69A4-A44B-C38F-D5B7-56BF9593A6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ACEB289-72AF-D886-DF5A-883EAB52FFD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C31A53C6-451E-15A4-3090-6756E90662C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86A561F-7994-E4FE-0DC2-E79A55E5307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80BFB33-439F-17D8-DEE8-57231B6FFCC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3B9A3A79-2F22-E0A6-032D-2274D79BE0C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741CDFD-3B3C-CB13-6E9C-57238ACD263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F0385EB-C64B-610F-FD8E-CC59EBFA7C2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F65A989E-F578-F6B2-B554-39F4D829DB67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79D3AE-27B8-4B79-007D-EABB45569EA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C117E80-BBD0-C202-701F-0F4CB9735E5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5131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43A34-F4DD-DEB4-0FA0-8A78EA143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DFA124C-A373-1CDC-4CA7-2926AE85ECE9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1313F2C-149D-9D8A-5216-9BE18DCD446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BC27FB2-E195-B864-3A7D-616C285B0B2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4E03C696-C7D0-2DED-455C-A0375F02FA93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D0B485-BC7E-6C51-1527-0C1B349E5B9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CE074A-A8F4-4D87-190F-ABFC01C44CA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5F13F902-2803-CDD9-6468-FE56311E3396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E6FA0D6-223A-CA63-58FA-A1329F98137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A8A9562-00F8-C981-40D5-F07221532EF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D5FB0B0A-54D9-0880-383C-9CC419FD57D8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7BBB950A-7540-2BBE-14C0-24586A63009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DE7544-AB3F-6246-0C94-CFE77BFB0BA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EE8C6E5F-1CBD-8385-9D19-7787019F230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375C036-A616-8FF5-C3FB-A5FE8708B99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33AEC5-2139-0B96-4FB5-43E62F78CF5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6729088F-BB00-0AFE-48ED-0EB5BB5782A6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D6B82DB-0AE5-B44B-864C-DAB90E300D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F5BC1A-08FE-4969-C45C-971D0C8C1F7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1351A472-ED15-F886-B124-94402BA12B6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3210570-2B36-EAD8-CBE9-5B6496ADB2C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15AB05C-1736-A2A1-6C4D-4231A880D32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693BE8D2-025D-AA74-9528-FEE557594D85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85CD9F2-9EDE-DB19-6942-49B75F65351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A7BFC6-6B01-2695-546E-72174A4EA38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DCBC1DF0-5570-1E70-959A-B6CA485E9D99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DD9209-3ACC-2016-A034-35CD0CF3909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792940F-A947-6FD7-433E-D7E094E4A7A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6" name="!!Group 52">
            <a:extLst>
              <a:ext uri="{FF2B5EF4-FFF2-40B4-BE49-F238E27FC236}">
                <a16:creationId xmlns:a16="http://schemas.microsoft.com/office/drawing/2014/main" id="{08AAA3D1-FEA0-D522-B907-B8286E1E031B}"/>
              </a:ext>
            </a:extLst>
          </p:cNvPr>
          <p:cNvGrpSpPr>
            <a:grpSpLocks/>
          </p:cNvGrpSpPr>
          <p:nvPr/>
        </p:nvGrpSpPr>
        <p:grpSpPr>
          <a:xfrm flipH="1">
            <a:off x="180948" y="1492355"/>
            <a:ext cx="3502028" cy="769441"/>
            <a:chOff x="8627448" y="3296732"/>
            <a:chExt cx="3502028" cy="7694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3C55385-1F39-274F-E8F1-E98C12F636D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2428684-2E3D-8B3C-628A-6C426DF0CF0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9" name="!!Group 52">
            <a:extLst>
              <a:ext uri="{FF2B5EF4-FFF2-40B4-BE49-F238E27FC236}">
                <a16:creationId xmlns:a16="http://schemas.microsoft.com/office/drawing/2014/main" id="{5EBE62D1-C191-F4E5-9F39-EB500C51E840}"/>
              </a:ext>
            </a:extLst>
          </p:cNvPr>
          <p:cNvGrpSpPr>
            <a:grpSpLocks/>
          </p:cNvGrpSpPr>
          <p:nvPr/>
        </p:nvGrpSpPr>
        <p:grpSpPr>
          <a:xfrm flipH="1">
            <a:off x="-112076" y="3044280"/>
            <a:ext cx="3050538" cy="769441"/>
            <a:chOff x="8627448" y="3296732"/>
            <a:chExt cx="3502028" cy="7694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2087052-6B49-BE5E-98F5-5DCE374E62A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112D66B-339E-2EDA-51AE-36E0BC9AA46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52">
            <a:extLst>
              <a:ext uri="{FF2B5EF4-FFF2-40B4-BE49-F238E27FC236}">
                <a16:creationId xmlns:a16="http://schemas.microsoft.com/office/drawing/2014/main" id="{A5B33789-45B5-9806-7F5C-AFFEEF1A0DC6}"/>
              </a:ext>
            </a:extLst>
          </p:cNvPr>
          <p:cNvGrpSpPr>
            <a:grpSpLocks/>
          </p:cNvGrpSpPr>
          <p:nvPr/>
        </p:nvGrpSpPr>
        <p:grpSpPr>
          <a:xfrm flipH="1">
            <a:off x="441405" y="4650144"/>
            <a:ext cx="3033713" cy="769441"/>
            <a:chOff x="8627448" y="3296732"/>
            <a:chExt cx="3502028" cy="76944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D6CA44F-57D3-F221-4799-C68A8E78539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67400A7-C4A6-F9E4-E29B-BEA4359320C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43">
            <a:extLst>
              <a:ext uri="{FF2B5EF4-FFF2-40B4-BE49-F238E27FC236}">
                <a16:creationId xmlns:a16="http://schemas.microsoft.com/office/drawing/2014/main" id="{3C07F739-5E3F-09C5-C38F-A187AA16DBE1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4441160-D3B9-866D-CA66-52AC81D53B3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05F7290-8CE6-8712-BC79-BB81541E1F1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3C569D35-4375-7CE3-8D17-918384C13A3A}"/>
              </a:ext>
            </a:extLst>
          </p:cNvPr>
          <p:cNvGrpSpPr>
            <a:grpSpLocks/>
          </p:cNvGrpSpPr>
          <p:nvPr/>
        </p:nvGrpSpPr>
        <p:grpSpPr>
          <a:xfrm flipH="1">
            <a:off x="8300588" y="4650144"/>
            <a:ext cx="3235930" cy="769441"/>
            <a:chOff x="-725831" y="3434052"/>
            <a:chExt cx="4160433" cy="76944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6B61A80-A21D-E579-D497-CFCDD51C77BA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351DC2F-DE89-D27F-C733-B6E7E03F192D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43">
            <a:extLst>
              <a:ext uri="{FF2B5EF4-FFF2-40B4-BE49-F238E27FC236}">
                <a16:creationId xmlns:a16="http://schemas.microsoft.com/office/drawing/2014/main" id="{4E5A98BF-938C-CAC7-C189-C0CAA5BCD95E}"/>
              </a:ext>
            </a:extLst>
          </p:cNvPr>
          <p:cNvGrpSpPr>
            <a:grpSpLocks/>
          </p:cNvGrpSpPr>
          <p:nvPr/>
        </p:nvGrpSpPr>
        <p:grpSpPr>
          <a:xfrm flipH="1">
            <a:off x="8798687" y="3044280"/>
            <a:ext cx="3248024" cy="769441"/>
            <a:chOff x="-570650" y="3434052"/>
            <a:chExt cx="4175982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8B232DF-3429-EEC1-09F1-2200AD008BA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02DFDCD-E9AA-C8E0-C006-BA4AC414A5D3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4B0AEA6A-2146-DCC2-44C3-F44877A80A6C}"/>
              </a:ext>
            </a:extLst>
          </p:cNvPr>
          <p:cNvGrpSpPr>
            <a:grpSpLocks/>
          </p:cNvGrpSpPr>
          <p:nvPr/>
        </p:nvGrpSpPr>
        <p:grpSpPr>
          <a:xfrm flipH="1">
            <a:off x="8509026" y="1492355"/>
            <a:ext cx="3094844" cy="769441"/>
            <a:chOff x="-570650" y="3434052"/>
            <a:chExt cx="3979038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C8E2CF5-C5C8-71A9-2272-858524D181AB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9F090CF-3FE9-901E-A810-5BD219FC8E07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E7DBA1B4-60BC-7606-B880-69CF49376B4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2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75976-7CB2-5D76-6C4A-E1FA48519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AD10D79F-6BF8-6E42-2081-7C4F072D5AB8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5D16C65-3373-CC9D-2250-93AEBF9F87F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D7C370-6A0D-BABD-B0D2-151D34F942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6688F612-936C-6B75-4D51-39ADB6BB1C76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7E1785-918D-EAFD-46BC-6F3C14C729B6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A885B9-55CA-3084-94EE-3D950A198E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37868A4C-98D3-0089-97EA-15EC5DA4289C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F95426C-D01F-5526-421E-EDA66885A372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82386E-FC33-3A5B-9B27-5A0E0E33FBFE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D0A16DEB-4ABA-CCF0-71AA-E483869ADE37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F8498DFE-A5F4-54C0-837E-767F3915EF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A6A52F4-D472-D45D-3CD2-9876DC9146C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BA6CF668-38D3-F0C6-3FD2-9E5E51A5424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6C0FCA8-017A-0AB7-DC50-61F6C7177CE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BFA335-F61E-9AD1-ABB0-F79598C48A2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C8258BD-5F32-6504-8816-C6480BD157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F108949-8D44-249D-0675-B64187F5244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906AB6-BA03-EB63-7FCA-483B52544A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940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8BAA0-1A8C-13FE-C524-6F71DE627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AB5B9385-F0FC-9502-322C-995FF2A26F24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6BEBF50-7E09-F236-DE12-434774C755B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64C0A4-D998-5C17-ED27-A439C03F19B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3CAEDC8E-93EB-57C5-C254-89E7E14A4B1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77FF0DC-13F3-41C1-A064-29C9CAF927A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AB317C0-66E5-9F8B-2B6A-D1D6A4F0AEE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E74A1580-46A8-62E5-4EC1-13558E71C1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9BC3BAE-C01F-047C-7B10-95E57437418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CDEEB94-F7B6-1B2A-076D-90AC5FF1111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3427642-415A-A634-3F90-9ED695C80D26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11C0B72E-5269-946B-0C24-D8F9EF317BA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D9BF4D1-519C-1B22-94EA-A3196E6F7CB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1D5DDBDF-9D1C-5441-E44E-19DAB70D68E9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274AAA-B795-70DA-2DC8-0CDB32AC967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67F79FC-FB54-97D4-A4F1-AA0DD3CEE88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F4DA112D-73EC-D75A-0D09-3928DED1985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DBFB42-A0C4-3CA9-E971-3C428670370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7B8924F-10A0-A146-663E-78F08BF3F91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795831D-7585-5F81-26BB-1278E6B4130D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AC4936-37C0-ABF2-CD19-C82C9814B67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2EF743F-DD4B-5E80-096D-B9BA6FD3E4B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8ABB2C2A-8902-AADA-8356-062B8D3ACC2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75DC15A-4927-F6DE-ECF3-E8E5C6E02F0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AEBC701-68BD-D751-2538-D4E7168FD7B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4BE49A7C-44E9-2EC6-04D4-32FA255BA5A2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23FDFFD5-BD1D-2026-B2E8-A825078F45D9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F68517-C96E-F7EC-509B-2B293C09C09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4C737E-1F2A-5373-83A5-04245CEACE2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97A74FB0-BD1D-E42C-3341-5A97C559CC6C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F9D829-52C4-5096-36C5-11E655AD954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4BB60A-9F4A-D1F0-454A-C2F06192A92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85CE006F-9FA2-A61F-DED6-39BC9C7F166C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4D41F9-D2E6-C635-93EC-8393D01F313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6AB43E-C241-6553-A406-CE4AE894281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4A904A15-ED41-0DA6-9204-EFF42ABB145D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0F9CDD-7D7C-E835-D833-40DFB800EDC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550EE45-167B-59BC-20D4-B9A1E81F840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79303CA4-A641-8718-EFF6-4318149921EF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58027F2-6771-EFEC-E752-9ADE90FD674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A55D35C-5BFE-8C41-3F0D-2C8D29755AEA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A9901BFA-B6A0-97BC-145B-6A29CC6BF85C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FE335AC-BBA1-25BB-DA54-2E718FAC46FF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F7CAC0B-2C3A-E269-B5A4-89970329ABA3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19BFB703-5F02-9F1A-78CD-F40B97D028B5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59C532B-A2A0-290C-8964-8AF885BE591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8CADEEB-503F-B189-4F17-03910CEE6A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85556AB1-B270-9DAE-3361-E593389345D5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33C5048-A335-B0D5-FAFA-CECE110F1B51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E4D610C-D090-EAAA-B815-DB049861E2B9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354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715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DBFC7-6647-4738-7780-B7B497D74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A2159BF8-6FE4-739A-A4D6-4318CCF7E75F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419858D1-44DB-0D17-AB87-77D45EAFDEC9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1968D0-9C2C-6610-C36C-2DA13A9591A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635324D-3D01-3E0A-54B4-819D01D730A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B81F8D50-5A2F-1A6D-F48E-EA673EB68360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42991F3-802F-E60A-4E29-5EF9EDFBFD9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43E08E-4565-92EB-D2D1-43C5F4358328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4D64DF25-9E0B-D312-61F6-96C5C652B9B4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CA462D8-86A8-0879-AD26-C3F215E4CE0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9967C94-0D7B-47FC-293D-88FDF520031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04FB01FE-1A58-9319-6CFC-4B6399544004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003F445-391B-2D96-A694-079362664F3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E58149F-10A3-0339-0F6E-C1D2B8668C8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1CEF4886-36F9-A4AD-43DA-0A7C46A7ECE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8A6708C-E80D-95FB-A83A-D6FA1818786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B79F73D-AB36-C657-8F98-FCD481E3025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FA060F9D-254B-DE42-1FE1-0560BAC0D3D6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6E600E3-84D3-AD66-3812-0D9F632194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A48B84B-69F6-0941-6E2B-2263A6FAA0C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FB3BD1E8-B960-110F-D2F4-88C5E332EF31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09E6783-2B9A-902D-1FB7-F0ED5C0D728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5616A62-B7FA-DC95-4218-8210BFBE35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53FBB02A-682C-DE69-3CE5-5FD6608DE0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DFBC8EAC-34B7-7CCF-E7B5-BAFB89F6C0D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EE2D3E-2B76-0440-F863-47E6227D488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64539B96-C542-83F7-75E3-21495241FA13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1A04954-91D0-10F8-234B-8DE52333A1B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1C417E-C4A9-E785-D4C0-AB0AD84550F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82C7C746-1414-5947-CDCD-8B1E2039560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749388C-C6BB-B682-50EC-3C7D52FD42E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DA0A6F-9603-5542-7F7F-558AED85751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5A6CDF64-C01A-1E06-D9EF-186CADC2F9F4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51C7CC-99DD-9C22-7F24-19AE3A80B71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3E003C-BC7A-F829-9248-61EC750BAE6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86E93942-D1FE-D9B5-41BE-101CD15E5C0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02D3978-772E-5CB7-972A-2131C256C90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D146BDA-529B-1462-B112-19818962F33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2A13E985-AD2E-FC38-36F8-90766CA5294D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E45084-5A6F-8E7E-943C-E8ED8539BD5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75FE532-EEFC-05FF-F711-92CF5F1457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06CF0FDE-B819-C68F-8958-192B262C912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76A3493-AECA-1656-C5CD-1108514FDE4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62DAE84-7C28-E050-23E4-04BFE0EEB7F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9B654BFA-F7BE-5BF5-5049-F08D232C1D79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1F040E3-CE63-8C70-63A0-70CA3FE8C46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6F9EEEC-CB07-283D-398D-754448299E5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33E6502D-A2CE-9C03-8B62-4CDB919FA24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8EF125F-07D6-E653-F4ED-C7379D322F6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1A0A9AF-52F5-72DA-CC76-D864B2FF12E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24A7CC12-1F0E-240B-E229-643D15EAB85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AB263FC-3627-FDD6-1D2D-C176BAC56B9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412B4E4-C3CA-3E2A-EA98-F9225728598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D840A7C6-A3B5-774D-310C-A588AB39C02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ECD6E0D-98B2-937B-39BA-19736CE67B2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0727136-30F9-5AC7-8959-9164C2973C3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46688CA0-B7E7-BC19-5C09-D82E1354274B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0D6F05B-7C7B-6ACB-F0D5-7E174BE5CF2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12EDD9E-9440-4B3A-A969-C3A24BB6C5D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98058774-1BFA-9EEF-58E5-24ACAE106262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9DB56AE-CFE8-038B-F8D2-79C79DF73635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8FFDE51-64DC-A62A-A891-157C73372A59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3F798CD2-6C4E-9923-B137-A0CA44CA9F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9220482-DDFE-F6D2-E272-CD6027C6009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E5C491D-512E-E82F-B933-EA34904A39C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98EAAEE8-B6E6-97ED-534F-AD6AF03F307A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1776054-930D-2D56-EC74-43AEC471B60A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6CFB0B9-9D14-91BE-D9BC-07FDE5654843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8E693D18-7E31-B2CD-0A44-EB8B30598AB8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309092A-E02A-6E35-41A8-238EC16E6C85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A945561-60CB-D232-3AF6-3FFC6D05934F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E514D6A1-F903-3460-983F-9AF193829288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A31FD59-C5FC-F7AF-36F8-65C2556B0615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1D6E694-AD68-4922-BADE-762EE144DFCE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010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3CB38-14C7-2CDA-A82C-32EDE4BA0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9EE64BEA-9604-7600-274A-DFAE613DAB8A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D5BEFCE-DB13-4784-058C-38F83CAA2A6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4FA54A-4CB6-DC6F-83FD-DB7A176977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87B20D49-E921-6338-6355-9747F5016959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E4F330-E9AE-8717-593E-69E3C36050D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2F0E8A-793F-9AA1-AABD-30614068C3E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A66C9A89-9B1A-482F-17E3-7D1BD8238FAB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812DD98-70EA-E9B9-01A9-99597FED2E3E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2D15AC6-7507-B053-E640-407825FBC4DE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C63EAF3A-A430-4CEC-3158-BAE8E2FCB33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70DDD04-4F4D-FB80-2A05-507761B54F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03710A-905C-0CC4-08C8-95EDB1EFD12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5A0D5615-58D8-051D-E4C6-9839FA9819C0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2D8DDF-DC49-2BB7-94FC-FBA451BA3E3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81F88F0-5895-60E9-1D20-2085290E9C3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822AE86D-8C73-F0FF-3C18-CA065CBE204B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E3FB2FE-0C9E-1C1B-3D6A-D6C342A37E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479731-D3E9-E514-C293-A5C158B9E59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3764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6D747-C952-CF23-728C-1AA52DE4F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5537226A-CCFF-64AD-CA27-7DD3586023F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54402E7-42DB-4A19-3157-E98A39EC5AF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00CFCA-A65C-BFBD-ED9C-2FFDC26F922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F77AF4CD-B698-6653-AAFC-E0CE656E7430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4D0E954-CE4F-20CC-F7AA-22C866FD7F7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E05382B-6345-DF47-823A-A297FA3E970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78AEE636-5FB1-2A81-A1AD-4508BE15384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7C3AEBE-C841-5D50-B6BA-2138C3E45B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2F4270F-CF9B-649B-982C-CFDF82FF063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AF410F5B-6395-AA21-9C26-902BD808EE31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8040F60-DEE2-52D4-44CF-AED81E1CA0D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A23F2C-CDB0-FF43-61FA-AA6CDB6790F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EFCED675-C816-A97A-42EE-BB825441891F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741D294-A89D-02FA-1835-A2237E01409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E224A52-CCBD-BBC4-42F3-42ED603CB2F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15BAA93A-62ED-925C-7016-5B926A05C456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009A132-B914-7B60-781E-C7F69BF7BF6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F15AFCE-DCD5-FFB6-1ACA-2DB7441D0A6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47CDC0D0-EFFE-6425-D7CC-1544FC44EF80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F81020F-80AD-FE65-AF8D-F498CC7BA80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F90B173-2FEC-5AAC-7887-C8352DFE083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A84DFEB4-B290-1B7A-BC1F-BB55643A3506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5EF5FEB-8347-3ED9-7A3D-AC8307DF0B0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EFCD45B-6FEA-6DDD-799F-C8154287913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DCFD5F7-2C4F-D048-CD9C-CD89FEB07B2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FA98C53-B2EB-24D4-688A-C2F584D5A9B5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0DD548F-06CF-85C8-D2CB-FDD28AD3FDB5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35EE42A-FE8D-5D9A-C20E-14CEA14F110A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1CDE3C3-45C7-CB14-1BD6-E059910E1D0C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83EFCA1-8D7D-98D1-7A51-7735B80B8834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0015AAC-1B87-06DE-98C5-D33C2D06B991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1FD9EC0-3B1F-451E-21B5-663C2E1E4FA7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D1E367-1895-5AB1-3607-1A1688E0A111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64B02B0-7FD9-D975-D491-A43BCF7BAC3F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C04311C2-6796-D859-B0F8-0C08EC2B8EC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8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95D1C-401B-819A-19FC-E4F5127FE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A048627B-671A-D802-6717-FBC40C8BDF6C}"/>
              </a:ext>
            </a:extLst>
          </p:cNvPr>
          <p:cNvGrpSpPr>
            <a:grpSpLocks/>
          </p:cNvGrpSpPr>
          <p:nvPr/>
        </p:nvGrpSpPr>
        <p:grpSpPr>
          <a:xfrm flipH="1">
            <a:off x="7469901" y="2082536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E0560A-EEBF-AAF1-B4F0-6D69048A91F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070981-B5AD-16D3-4BBF-C025A04923A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1C0172A6-4861-9736-CB29-4B46499ADA58}"/>
              </a:ext>
            </a:extLst>
          </p:cNvPr>
          <p:cNvGrpSpPr>
            <a:grpSpLocks/>
          </p:cNvGrpSpPr>
          <p:nvPr/>
        </p:nvGrpSpPr>
        <p:grpSpPr>
          <a:xfrm flipH="1">
            <a:off x="8520914" y="3732145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D8D14A-FF03-AF70-ECF6-8F778B458B8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78C812-1BE2-D9F1-0690-6764EFA82E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E90A32CE-B852-19C3-9651-FDEA7FC5E97C}"/>
              </a:ext>
            </a:extLst>
          </p:cNvPr>
          <p:cNvGrpSpPr>
            <a:grpSpLocks/>
          </p:cNvGrpSpPr>
          <p:nvPr/>
        </p:nvGrpSpPr>
        <p:grpSpPr>
          <a:xfrm flipH="1">
            <a:off x="1812889" y="2076636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5A1E51-5FE0-2114-9952-7DB20178654A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4024A7-CCE2-15AD-9775-EBC67D16A9C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F638BCDF-843F-480C-BF3F-9C8AC884B9CB}"/>
              </a:ext>
            </a:extLst>
          </p:cNvPr>
          <p:cNvGrpSpPr>
            <a:grpSpLocks/>
          </p:cNvGrpSpPr>
          <p:nvPr/>
        </p:nvGrpSpPr>
        <p:grpSpPr>
          <a:xfrm flipH="1">
            <a:off x="480108" y="3732145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F459AD4-8F80-D188-18F6-8DADBAE9731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E16C25-062C-81BF-04BE-40F9A32080E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14FD7BF5-41F0-C5EB-DE5E-3ED9B38EE785}"/>
              </a:ext>
            </a:extLst>
          </p:cNvPr>
          <p:cNvGrpSpPr>
            <a:grpSpLocks/>
          </p:cNvGrpSpPr>
          <p:nvPr/>
        </p:nvGrpSpPr>
        <p:grpSpPr>
          <a:xfrm flipH="1">
            <a:off x="5268753" y="531786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79A1F3-3E12-F876-C1EE-FD5B4E857203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1A562DF-BF74-BE04-033C-3A5A1AA2E8AF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22DEDDB0-FB5B-5E89-34A5-B5A9EE70A9C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7BA5774C-1D1E-EFDF-7AF7-D7F0E0C8E68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237810-3816-9E28-8347-E2ACB7F62CC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0A31B0E-8BCC-E5EE-CAC7-6E9A24CC6DDD}"/>
              </a:ext>
            </a:extLst>
          </p:cNvPr>
          <p:cNvGrpSpPr/>
          <p:nvPr/>
        </p:nvGrpSpPr>
        <p:grpSpPr>
          <a:xfrm rot="16200000">
            <a:off x="1104899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B08F431-0D94-CEBC-CB30-3F2CD581CD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577BD91-671D-BCE7-CDFA-11054D1FF33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719933BD-4FC5-7813-8A06-CF7ED52E116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28F1503-7EED-6A56-D946-0BAEF1C34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B57B761-CA8A-D5A2-EF9A-A25018F792D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34A9557F-25DC-4C3B-B33E-A36B5E49CA6D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0B6FFD8-24DE-8F52-42FC-C920262C1FB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CF99983-F978-8334-57AF-D4EAC42D8BF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EADECB65-0CC7-D5BD-8529-5A12B6AFE2EF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8368B41-AB57-023D-ED97-0D211DA3964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C0C73C5-1E1D-6571-5C03-FDEFB9441E1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536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887A5-C654-739F-32A0-6E82D7E60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3F98EDAE-D6A8-1A3D-DF0D-995C63B143AE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7515545-D8CD-C24F-CB79-D265209C892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8068D1-B286-8902-A988-82DB0801DE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110E53C2-118D-F145-17D4-54ED653BA3E3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1C480E-B867-56EF-1B65-6157815389C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2D8C58-CACA-856A-875C-176C8BE1E53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69E8D6B8-A091-1B8B-3BF3-2B5C8BB1F184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3A8F8D-A6B9-A577-EC50-3B5D5CB3DE3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E156F8-B6DE-2597-7062-AEDDEA17C66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6E343BE4-F2A3-FC59-391C-AB3992BDAF9F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669518-E4A9-9F55-A998-9B2F8D0CE24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056DD3-4621-95A3-0B75-C280486696F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4AD4D4C5-9400-02EA-2910-EE03F3ADAE7D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C2DB3D-6484-F4D9-F0B9-6079A36C24B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B60EAD-9582-2301-53CE-733D7340F7A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AE8FF00D-9170-CEE2-7291-7DAC85A97F73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1FD62FB-D8D4-0CD7-6AFD-68C3BB997553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94F72A-B185-F4B8-EBB1-C7F908C4818F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FEECC05F-E60C-D50E-A19C-B34177612E91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FF1F78-4AE5-E81E-C0A3-E0AB972A794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B64848-0CA9-2FE8-C7C0-672BAA022B6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8604DC7D-5726-AA04-4CA5-4EEC1167F5D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3BB86D4-2626-049E-A040-E4B90E3398D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787AB33-E401-9ACA-CDE0-5A0B5885EE9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6C6B2E5D-8401-3A04-806B-CD1460D25C27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846A63D-29C0-6387-F6A8-BA44F12474B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D111A8-C4B3-F5A1-8523-87C347455BA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FC2BC2A9-D6A2-36BE-9899-024C2BC9B99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077A193-11C2-7875-1051-35FB5F9CDDB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C75178-EA3D-F2F1-7900-772D1254756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A2CDD107-2FBB-41C9-D332-4781114FF7C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E4BFA5F-DC15-19FE-5540-05A6C0F8F73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29C8BE1-6192-25ED-9A51-5B82E4FDBBD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6DA3052D-3AD2-D967-6669-04BF1E1E882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62B1766-D3C6-0BBB-7433-31BBB41F0E4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76AD39-BFC0-5C87-3058-06F07BF3BB3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3F8EF838-64AC-4B9A-0B35-2280E651F6A6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585C575-5774-5229-1416-7ABC36E2B0F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8D5CE6C-D362-14A7-A896-B5964FD6680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AA6E080C-5E95-5E18-AB99-369D2B66B9C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EB225FB-9712-7F6E-16BC-5DDB04FCB1D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183F04-C35E-9464-D623-0FF09FF5AF9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721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29870-74D6-3D72-7543-E6B9E2D99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8096F172-0E9B-B91A-2405-6D5200B75E84}"/>
              </a:ext>
            </a:extLst>
          </p:cNvPr>
          <p:cNvGrpSpPr>
            <a:grpSpLocks/>
          </p:cNvGrpSpPr>
          <p:nvPr/>
        </p:nvGrpSpPr>
        <p:grpSpPr>
          <a:xfrm flipH="1">
            <a:off x="7469901" y="2082536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54B837-9C60-8A57-3313-C60F0846C711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F56461-1D34-5B4D-BF9D-7471A88B9C7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EA581D69-58CF-87D1-85F2-FC071CDA3896}"/>
              </a:ext>
            </a:extLst>
          </p:cNvPr>
          <p:cNvGrpSpPr>
            <a:grpSpLocks/>
          </p:cNvGrpSpPr>
          <p:nvPr/>
        </p:nvGrpSpPr>
        <p:grpSpPr>
          <a:xfrm flipH="1">
            <a:off x="1812889" y="2076636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881E4C-D118-96AE-00EC-CD3B4A4F906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8218D15-E3EC-6F30-9C9A-338A80DAB1C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C0FA7A08-F124-3B06-17ED-5A1D78F72B3F}"/>
              </a:ext>
            </a:extLst>
          </p:cNvPr>
          <p:cNvGrpSpPr>
            <a:grpSpLocks/>
          </p:cNvGrpSpPr>
          <p:nvPr/>
        </p:nvGrpSpPr>
        <p:grpSpPr>
          <a:xfrm flipH="1">
            <a:off x="5268753" y="531786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A324D0-1202-2F9B-9F2C-FE441FA1E25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EA1DC3-FE98-7B81-5449-8754FD9E85C2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E2B453E-DD2D-A915-0CC8-16AD6853035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183C9249-3A53-C2FD-84F2-6FF24F0DF55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CD58C8-2895-AF11-D37C-4AC0AE67DF0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F584AB49-5506-19A9-6EF9-0B2B97BC6221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1AAE43B-69A3-168B-8877-67CD90A5E94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08B3997-9DB0-C33B-26BD-804F6E66FF9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91A6787B-2901-1417-9060-71C691655DC7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E24388B-6678-6A4D-6C4D-2AF89AE4CDD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44E9E55-FFB6-EF92-9ACE-60AA1BB3CB0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3487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C1AFF-A637-2647-7101-F85EADC93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1ECA18E6-DD50-8539-0E7C-FBAA2D2B99D1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B101CDA-E90B-EC03-33F5-9AD1B31159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6AE5B1A-37F1-B3D8-EF23-4AAAC0D0299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289688E9-F48A-43D4-3C1E-8EBE1DA70EF5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1B64C8E-E214-66F2-2907-67402A5D8D0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793283-7948-9D58-CB41-66947C50773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54BC9CFF-DA00-4613-1327-A78E43F501EF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ACCF2DC-D1A6-457D-FEBF-A65929BA61C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F84CF3B-CA31-55E6-3CC0-F7A5D9B31BD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A4F5084F-2244-6E94-05BD-151DFD8AA570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0A050C9-E359-AE2A-356F-F7707DB612A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D19693F-85D6-582D-4451-F50A04665C8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13B8F244-6202-2B3E-9538-0E05DB2C8AF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B35BEE1-F96A-5FEB-EAA5-347F45B3AF5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CFF6D53-5EA5-1B3C-33D5-D870028633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53ED6112-CA9F-A949-2D87-5E0912B452F8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855B07E-85A8-1B43-CA6F-FDB85B56223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A379086-611B-256D-7065-AF971B45DA3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88439FA2-DCC0-4ABC-EE16-3AB9AECB4D76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AD1411A-6197-E25F-AD8C-7EFB0650852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F5E02EB-54BB-8ADE-8425-3362154F5CD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467131BA-933D-2AEF-C43A-9A54EE42BE1B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86CB7B9-876E-AF2B-90F4-C6D2155E857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DDCD2D2-367E-4114-58F0-51EEAD7533D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5C2E29E-07FA-6301-2BBD-7CFF32E0D800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D20760D-6600-6BB5-8192-9D0B214A3462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A01ED91-698C-4498-FB77-E10B6FFD3FE2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78CC9B-0E46-5779-E3AD-9950606EB037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6A4DE1-FE77-D477-2825-7BF9E4338EF6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5877B24-CEDB-2365-9586-EDE619CB7BBA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3A3D5B4-6B71-68CF-6413-16292A100EE6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B66825-191E-AB4C-8132-0D41D43B4A1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45E7C75-19D6-5AE6-F596-79287B0038B1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17F42A-348D-236F-5A14-B112B5ACE1F8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4944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0B4A9-FF7B-0F66-E916-84B3C3DAA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73030EFE-2924-4F3A-6FA2-EE610EB669C2}"/>
              </a:ext>
            </a:extLst>
          </p:cNvPr>
          <p:cNvGrpSpPr>
            <a:grpSpLocks/>
          </p:cNvGrpSpPr>
          <p:nvPr/>
        </p:nvGrpSpPr>
        <p:grpSpPr>
          <a:xfrm flipH="1">
            <a:off x="7469901" y="2082536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A5E244-BDB3-6CAF-8387-2E1C5301958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ABEAEA-9441-0F1A-4889-1B4D7B5DAEE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3A1C02FE-5F3D-2F25-DF97-05949C95EAB6}"/>
              </a:ext>
            </a:extLst>
          </p:cNvPr>
          <p:cNvGrpSpPr>
            <a:grpSpLocks/>
          </p:cNvGrpSpPr>
          <p:nvPr/>
        </p:nvGrpSpPr>
        <p:grpSpPr>
          <a:xfrm flipH="1">
            <a:off x="8520914" y="3732145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30A484-204C-B38B-76F2-931D5EA916D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3A8409-949D-A249-A045-698F8D978B1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03ECB6D9-8CA3-69A5-560F-40428D0766C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076636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B8E9E5-5080-3E80-5C1F-4415C26BFEF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51A1BA-5C3B-1D55-3FEA-81775755506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CE08B10C-B276-2697-3CB8-C85BC8E1966D}"/>
              </a:ext>
            </a:extLst>
          </p:cNvPr>
          <p:cNvGrpSpPr>
            <a:grpSpLocks/>
          </p:cNvGrpSpPr>
          <p:nvPr/>
        </p:nvGrpSpPr>
        <p:grpSpPr>
          <a:xfrm flipH="1">
            <a:off x="480108" y="3732145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9EA396-8C92-B57B-9712-E3320DB4CF9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524CEB-658D-B6F2-B275-616DEF7A097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25543884-FD83-7BE3-F973-35F8F77DBC22}"/>
              </a:ext>
            </a:extLst>
          </p:cNvPr>
          <p:cNvGrpSpPr>
            <a:grpSpLocks/>
          </p:cNvGrpSpPr>
          <p:nvPr/>
        </p:nvGrpSpPr>
        <p:grpSpPr>
          <a:xfrm flipH="1">
            <a:off x="5268753" y="531786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E2BCCA-A8A2-D1FB-C9DF-87D4B08FB436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A8B902F-98B9-039F-6CEF-2047102C7E82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C0E9C365-75F1-EC06-1932-882293B74BBF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136C3AE-8EF3-463B-76E3-BD6B69D5B4A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8B52CB4-5B54-2DC5-314E-0CA6EC495AC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4237DE6F-3EA5-BA3C-9CBF-2D3CE9CD84A2}"/>
              </a:ext>
            </a:extLst>
          </p:cNvPr>
          <p:cNvGrpSpPr/>
          <p:nvPr/>
        </p:nvGrpSpPr>
        <p:grpSpPr>
          <a:xfrm rot="16200000">
            <a:off x="1104899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9F45DFA-F591-1B5F-9FDC-A8B3A19C1DF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5C6D24-F931-23EE-D0A7-FB335CB984A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31A7477D-828D-76F0-B546-A432DC4F378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5AC1CFA-75C0-36FF-484E-73589825CDE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185341-6B8E-5A29-6E25-28A217924ED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A9E9A701-3EBC-D496-E2F1-CA0156B35750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4573B5C-1363-52E9-D7A2-B96EE02D9D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6B56FA5-A209-7659-426D-6154769019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CE967035-7CB3-468D-E022-6976E3EC181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D23A403-A0F9-A14E-A0D3-6050695F4BB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2A3EC03-A1F5-88C9-714D-1354CF374E3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5660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A04135-E957-0621-71BD-40F90F5C7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6813675B-BFCF-BA05-585D-849D454D8E3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C1A0E3A-4778-1AB5-69D9-45DBD2A52D6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09B7DF-36B1-4F72-DA3A-07C5A21C4DA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56B55D5A-1D73-74A5-4AD5-8F38B3E74AB2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D507E68-3F10-4444-8BBC-238837DFEBF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A26BD0-575E-1143-9B95-1751FB6D553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DD4805B1-4876-7C42-60A1-DBBB20EA9099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8CB3262-5458-1E49-C9E1-9B83A0CE170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7C8EAA6-B65B-9F6F-9BF5-69D508FB62F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86314187-B66A-CA26-F943-C996A41EC754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A56DED5-A967-58C2-B439-62EC7573C78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7176DBB-A403-A7B3-2CB5-9B6C5AA5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F7A654CA-0E38-6500-3A40-D84D718C2905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F2682B6-E3EE-617A-5F83-EF2AD2E9625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02B340E-29F8-CBA2-0C91-CAD6A632A98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89064BDF-90D1-4BC0-2789-7D167922EBF1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54433AA-1CAC-A4C1-214F-F1FA7382C1E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CB3A136-9931-6624-3448-1B00F467947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AADE1BF2-E033-52BF-CD2C-8F1F9C33D83C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87AC97D-2F6F-217B-5ED4-FDBFD2F5489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7D2887A-DAD4-597C-007D-0089FF1826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567A9699-D31B-5A8A-29D5-1A8525D4A8BB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0D0A1E4-7BE9-B8E3-4E7E-4067594175D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374EA60-1A83-3211-F4BC-AF5705B23B8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E86E479-A569-2A60-4F77-53832C4169C6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608694B0-0E2A-5D3F-2135-EA7F7BAEEE4A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85871A6-E781-8EB7-B17F-BEF3F2A11235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AA13BE-DEFC-2153-3A19-32BA6432F234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D7BD52A-0728-9E8C-FCB9-8783AF925C31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82E10AF-E650-6B10-E60E-ECEF5EEE4A3D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B6338E-EA57-A7CF-DFB9-713EDE58D715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CB11E10-FC2A-1B9F-0850-F20EC81DF488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3E1D6E0-F52A-412F-F0E6-8FC02D7477A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82102B0-1642-B631-474D-29C1B91738C6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33AA28F5-F46D-770F-8E11-67E6FC95F73D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31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58D07-0C60-2D35-3030-30278C409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2DDBF657-250F-2F2E-6694-8B442F50E165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7FD35F-979F-C76D-D5C6-6309217045E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9880FD-F42A-54C4-4787-5A3C84AEB5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3E456A00-40A6-BE6C-585E-BB315A38F436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69D63B-62D6-EE34-00C7-C5668A4049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A31402-BFE2-0919-5C73-FD9250EDC61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EDF84DBE-F2D6-7AE5-5F5D-2AB12DDFEB5A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39A6E0-4175-44D6-3575-B6E4C62DCD4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430F5E-05EC-FD29-3E31-1853B62F15D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0B2078A0-31A6-AFD4-EA80-10324DA9F2EF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ECEC8C1-8955-1055-F974-A91A6FD83DC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F5A248-9D7A-0152-BEEC-5F2E2A38130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8ED7658F-B643-DC14-0AF4-2DBCDCE9F15B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39A1B4-2C02-6A32-C4C8-CFB0D4F6161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2E8023-81D3-814A-4C3B-33DFEBC835A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E879B801-17D1-91FF-D400-220863D137B6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9111FC8-0E3E-C432-EB71-42055CA5270F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9175C5-AE72-9B64-83A1-37109A5C4E53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003D22A3-8376-2E80-82D8-D725376B8AAF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61CE84B-147D-6876-84E3-FB46920C28C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9490669-5D88-49A4-0AFF-0F3EB81B2D8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8FC6FEF1-7C49-54A7-18E6-7C49556138CC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A4A37EA-1DDC-29FE-7D58-80C27ECFDA4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FFBABD-B94B-AB2C-281D-28500E94D67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D815BFA-27EE-B840-EAB4-9B8E5E72C78F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5FC436B-3FAE-DAB3-507F-B42E71A5585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6A314E6-D8E8-1E01-0710-DC88561EF92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EA6A3597-0E7F-5DE8-203D-CB6776A3019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27D0A4-C971-C592-0E0B-EA22AA2F72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3A62C5-AB89-5E50-4F03-763C470FF7E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196FD086-C92C-A75B-AF92-29EF8D62EB3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7805580-03A5-6768-1CB2-6CD6F15595B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3911D1F-D146-D044-7F51-88875945C79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9D5AD301-2F82-B5E8-D39F-AEDB497CFA0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3DFF194-9345-FD0D-8CB5-DEB68ED9D4C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6F93D2E-29B4-A769-2C1F-C2695A5026F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CFE51EF3-86E5-D4A5-FB1B-E4EEAE3B0B63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BA5D64C-1B2D-5092-E3AE-47FD6196CDD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F6824EF-E816-DC21-D184-F205F4A5F50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6DCA1BAC-CAE8-DA42-68A2-E7E581C8E24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F098B21-F113-B1C1-A567-F163BACD307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E148F9-E3E4-8A9E-0A02-D0F698485C5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innerShdw blurRad="444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7064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9A82FF-53BA-C3FF-0404-6190A6551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1CF1A50B-103E-9C43-3638-EF7BB0A0D575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3C6EFD-4FDE-7178-42B6-496F97DB987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94ABB3-7CF5-88BB-B5A0-C09E1704EA9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4C1473D5-2E0F-7C31-05D8-1885830C8668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FBD30D-E289-9BA6-31C6-A6F71F514F8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8A3749-9FAF-9271-EA49-DF3BDB9232B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70359DF0-BC15-D5D7-1B3D-1AACE9A63A7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DE9BFF-E5C3-B4BE-D0F5-55D2D76C578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8CC4A9-2FF6-11EC-E93B-AEFD4D0099E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ECBA67A-C2B6-834C-3327-4DB5D471CD2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5F64E70-3B5C-9EBD-5198-9E502C5C728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69C49B-7EE8-C250-0FFD-C0A7E87E6FD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54C676BE-FAC6-7DCF-17DA-0080A699E716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B9560B-096D-9C81-8D48-AD97D6964A45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D15B9DB-E5E9-3AFB-0159-940AD9D79B45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D25AC610-B3D1-87DA-9944-B10E9DC3A71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1D64A9-3F29-6907-6DC5-EE8A0FE303E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0D71DB-EFCE-77D5-4F02-D1024035548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6B163DEB-F0E3-7D5D-9C61-DFDD81A30C64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65A086E-8776-80EC-2E34-ED1078A6890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4EACB52-9FF0-5541-A996-A64EC73EDD1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D76A81D3-34E6-3BB6-1139-A35FBF7D77F1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667EDA9-F47B-E697-43DC-24655F5E9E5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FED591-3C01-BC03-AD51-95C0E11D700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ECC60BC1-9EC6-0348-0EB5-3C387BC97807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C62576B-507B-A26E-5528-26656D73528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9D60BEE-7B18-228A-59BF-9C1E0E5D246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8AEB304-EBB6-0EE6-29A5-73184E89CD6B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70E14C7-D9D2-8981-7734-CB36554428B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6742E81-79D8-1460-921F-19EBD0843A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45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DDF82-D598-D2BF-D09F-6C7C834FC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AA039F6-24AC-11A8-EDF2-53A62B3F870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8229B4E-9F7B-0FE5-AA96-3ACD86CD0BF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118F94B-354E-3FAD-3C44-7D8E63866BD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287B8703-A80A-6246-F8E1-94A3B2BBFD9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C176867-CE65-9CDE-7EA2-775DA2F8AA7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2123BF-2F9A-6380-16CD-C19D32422E4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333E75DF-05AF-FB43-0EC9-8584BCBB0A9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C03C2A5-A623-0508-68A2-96711FFE8E2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7AB7FB-FCE2-72BC-9A3E-0AE88B20F31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CDA711F5-347E-3138-D559-D815C0FE44C2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7DBEA88-0C85-C3B1-4A26-DC398069B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FF78E7-44C5-7AFA-BF39-FC77BA28511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83838521-F0BA-3DF7-C94D-E6EDDC88C4F8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180618A-F23F-21A6-6799-5F57796DC4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561036E-BBC9-5EFB-DFFB-F9F9F0FCB57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B906D3B-976D-6305-84A8-DA12AE5AF535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0C1AC1C-E78D-BBE8-48D6-6F8F5D93AEE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6B0A45D-274F-0611-BF66-BE4C53C9D48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8366F08E-73B7-455E-5108-BDC15A4D50D2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12F934-81A9-9B46-EF89-07E487C12C6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185435C-0E4D-C641-92A3-C56228ADE4E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D364FD6D-A02F-BC69-CEBE-B4A2418B8B03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9BFE20-0A52-91CB-C53F-2FF67E9D41B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7E1621-8019-9ACD-28D1-42986F8852D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41514E3-8598-9CE5-7500-C72E6AC12EA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24C1218-287C-0D3C-DBF3-5AA89709A55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13EF0DE-E746-F572-A917-E5C47BB22F7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431C6FED-783B-4092-3C3F-318F639C42F8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3DF7EAE-72E4-C660-0C05-DFD31BF714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02D6DF0-59D0-B63E-A1ED-BD539856408E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587EDA9-527D-7704-3973-7AD572742EFB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E896A59-A2F7-3308-833F-8A7BEFADED47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C14E33E-E782-427B-66A4-4E166B70A222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08E7EAED-95C6-2604-05C5-3CAEEC0C1EE1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A088904-9757-7E78-9621-922E8B6B1F0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522045B-0CEB-96DA-11ED-178C41A695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E5AAB087-3224-23DE-98A2-0FF7F364F17A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30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89B9B0-A0BF-4246-98D3-AE154BF6C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3A6BD6BF-241C-6151-2995-F895F8C67811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84D7E8-076C-3075-97CD-31DDFE6D2D3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AC059E-6D46-EC22-BCD2-659F9A4CE1F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9C5F79D-CAD4-6998-1C9B-146815A222F6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F239AE-1B2F-3C71-212D-28B4A3B750D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8276E0-287B-F68D-86D2-FF37251032A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6CAB8E55-AD5A-DFEE-2BAE-458BCDF0C221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08C9B4-6A11-A50C-562E-7150C4987F8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9C89BD-561F-9BB8-5FCA-AC33F5A7767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6285B753-0EC9-9E6F-C49F-3C06CEA1C653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6127533-838C-68A2-B034-D0B8522EA46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9CFB86-BBD2-7AC5-2267-E0D3AF4EF4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CD0B66C1-7780-4825-824C-CB76043185DB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A34893-23C7-985F-9134-C1BC52108BD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A6D0E70-21C9-7EDC-2648-3CE65CD261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9308A6D-2E7B-7D63-2C12-3D9344436D3E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CCC687E-314F-A506-BCA2-8DF2009653D7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BFEA1E-0790-78B6-3B9F-793EAD4589A0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36C1B4D5-9C04-779D-67B3-8E1B577DC83F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505F94-1309-B2CA-57D0-75221EAD2D0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54BC548-B174-C601-123E-DD89B7342F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CB263CB-72A5-C048-E7BA-0F9E35D4BBC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FC7EA4B-2B29-0B8A-617C-F9C65BC3A36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800EB9-4E0A-98A8-BBDB-3710F675C93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6ECFF649-9514-52D2-861C-41AF79753F7F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4F7F7DE-4F27-FED9-F65B-A292DC6ED1E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42FF49D-F47E-C1AD-CAE3-6406126F57B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861EC4-89D5-FAE5-6CE6-4E6F783CBEC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C87BE4A-6753-CB03-7BF0-66F0C17EE7E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4BCC0A4-2706-0159-A61C-6E1565EE3E4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65E0206B-20C7-165C-521C-325B166140C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82FC863-D2C6-9F60-451C-F30CDE9E872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FBF6158-E05A-C9F1-D3FD-81FF4A929AA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B174B109-9CD2-73C5-C768-D2BCD5E0A5D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8DAC3E3-BA87-DFEE-27C2-C86F84BEE67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29EB846-0A35-84B0-445D-63C2CB05F6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8C01529A-0798-5596-DDB3-ADED6CCCA41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D233E2D-A544-986B-300B-D93E5FA92B8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A3DB51-C781-82EF-C4A4-8C894728984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E385D61D-9266-BBC8-09FE-66DFBB1AC4E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DF10207-4AAA-F810-FCD5-0F6245D7D48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E848377-7546-85C5-4CC5-D11B44B00BE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534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559A9C-06B4-24F8-1419-F568C9A17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732EEC0D-E956-08D8-039C-7B811CBFA3E6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7D75D46-850F-3D70-FF4B-37A3E6669BE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B33C03C-D5C8-D76C-CACA-D00154EF805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8324B26A-E32A-842F-E587-2EC8FE51EA9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AD7632E-42D7-1C1A-E4F5-B64D93695EE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A4B8ED3-8FD1-C149-56D4-709E613C98A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94821001-0C88-BD85-F017-DBC1B46596F8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B921DF7-48A7-265D-44F0-03E17A555E1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4BEFB86-7C77-9302-13CC-154AC5DECBE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4187275-84C2-3822-4944-03EC7453E97E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EE679CF-3400-2E3C-880B-4BB196AB831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9AD7A95-600F-CB0B-AD72-29625E767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FCC2820D-3644-8AF5-EA4C-92F235E7ABB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341546B-0A55-B89F-0945-270B13FBE34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FEB1793-9467-6E3F-9EDA-DACE2B4894D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5A07714A-392D-E88C-CD89-FBFF60DB5A8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3F07C6-00CA-32D2-6AAB-AD6843A0ABB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F3612E1-CBDF-9ED8-BDDF-2341965504C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77DB5741-9F40-CAF6-F21E-10FBA8DF973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68BFEA3-D80D-4E3E-B269-D65D0108A1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63560A8-1AD2-2882-6C3A-563EE0D3E94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C5B0B58A-889B-D421-9E6C-07528E3135B2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E2F5A3D-DC7E-6036-52B8-969CFE01172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B7D0EAA-1B22-DD9E-1E06-1F14A74B159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B9690132-5BB1-9722-BA39-E8295497C69D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C93E6F5E-E209-DD01-2BE7-0D49EC40EC38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04C31C-B8C0-E079-E3DD-70F27C95D64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858E2D-6E54-BBC6-766B-84D3C77CB45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26144634-B9DF-9770-3576-5F3FB07B5675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43BB8D-3B48-E09A-FEF1-D851ACC597E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D0C438-25B6-001B-2746-656FCF20D56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50CBC584-9616-1AB0-64E3-1A16DFD22CF7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6BDE86-A200-0FA3-5FA5-08B54EE7A13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138898-9B75-44BE-D97D-B94432C790B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1568AE10-CA26-B5DF-B14D-66B3F108DE75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F22BB6-8294-BB85-9E16-A2D3361DAB1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5D03968-7AA4-2DF2-FF96-D9348B52604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0321A3CD-7A8D-3285-6552-F72AF4A1FCAD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7F47051-0666-779E-0815-E307AF12E3A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9F677D8-44CA-4BBC-A7E3-0591EC55A572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70E21C45-22CB-6D30-6D6F-A8310A77CE8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036C1D4-88D8-6EE1-08EE-4E6CAB0E8093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A4EDB1C-1D94-F61A-860C-C5A328427E0D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690AD138-2C7F-02B6-DA32-F4E081EC9047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539E2D0-4011-9BC2-F480-6F73DFED5AA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A1CCFE9-1071-4027-4310-24D62B046479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B4EEEB1B-2134-08CD-25AE-D7201343F1F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DB4248D-CFF2-A7D7-FBD2-CB38D106321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4B08AC7-5E99-63E3-3880-101BD2B78759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71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tx1"/>
            </a:gs>
            <a:gs pos="0">
              <a:srgbClr val="2D12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16FCB-BAB7-38DB-F2C0-D60AF36CF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F521CBAC-F5B0-8BB4-E42F-646AA9E1B1CB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740DACD4-EAB9-55DB-0565-4461A3A76C42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2B3C57-622E-339F-1418-6122D2D18F0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87D8FC-680F-E846-4B00-6707BA94FCE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05426EE5-8013-9BA2-9102-53EBE9C3500A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BB264BC-7BBB-1E9C-396B-A0714864A77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B20A8D-8304-2906-F2D3-AC719FF525E7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BD96CBAD-6B8C-2233-A348-47062DD0932F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A27A11A-F0FA-F8A2-9777-E20B37B4511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0CFE001-0239-6410-F7F1-EA9E3775FA1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13E269BB-E6DA-97A8-C62D-332842FBC0CF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0D43EA6-EA4D-D66D-B77C-DE446FA7ACC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9C93DEA-2150-552A-FF27-068E3D1E985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65DC1F51-BA05-68D8-0588-6CD3C92DFBC8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DB28B45-FBF1-8792-CD2A-4DF0C139207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4217099-57AD-698E-99E1-57FCD57B9A0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2197AC56-FFFA-9CD2-5FD2-D37553595CF8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8B60B9D-8DCA-8899-52FB-0E4671DD824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65A573F-A223-06C8-10BF-51CD98737FB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878D90B9-6705-90EA-E327-1981695B500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9D0DF25-E8DC-F521-3BA0-509743732F8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4BE3A2F-2B62-E248-21B8-7F317124C07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FC53435-02D5-6184-A0B1-DBA3594A8ED3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CB85FA5-E836-81A1-1330-3DDED4884B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B9892D-01B2-8981-C7CB-930A2B068BD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9379613A-F01C-3ACA-5164-211357B4FEF6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76597CE-81F7-FC43-3D0B-1E8A5AE8A2B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A59F96-19D0-E601-8441-4B0675881AB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C8724141-6D98-D609-A1D3-7979F3C3A342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A00BB68-358A-8844-B463-1D8B5BB510F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875D983-A225-D273-DE3C-67FA8CFFC8E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FAB8FD6D-5CB0-B274-7269-E2FF9B3A03CD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CCCE2FB-D249-C715-17A4-63BEBBF59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E88F0E-7EF3-B52D-2359-315910C8148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976E86D5-38B1-B97C-F5DB-DFA4F7F2F7B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A9D3991-759C-6B3B-6C98-4D140057AB4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D8D2B39-CBFD-187D-8431-81F47DB30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F7F0B28C-DEB4-3FC2-800C-76636166D80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B26023-887C-9E10-E014-9BF47B61C75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66E82D-DEAC-8978-253D-F13199D6AD1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8333A80-D73A-A267-CCB0-744FD8ED31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1FF6CE4-E60C-02A7-5122-C8C97484CFD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C3AC0C7-82BD-6ACF-7BA2-B528DBC58D4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57996D35-760E-2FC1-1CEA-D56580E68579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3D53527-FC92-6231-C688-F80331DF525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1360850-C30C-6E7D-B2D4-8B7B37BB75E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41CC218-10F9-CAC4-A8FE-38AD781CE99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B7F5774-263A-66F3-6C57-203EA38A695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4BBB82B-FC7C-827C-1A42-2A29428AD0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41AA920-94F5-0429-C044-02DFCC564C74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1BB24FF-9D18-734F-55DC-BA1CBF1921C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00EEE83-6E9B-7C5E-5EC8-2A7A7FA4953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67DFE4CF-1855-D9D7-8EA7-C1AAB1EE94CD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1E42073-5E59-7464-DCF5-4CA0E220787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7FAE60A-191F-6F95-D3B2-44F2F457D96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FC9AB201-7EB8-0FFF-BDBB-59A4BD88E7C0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C2BB417-EF85-25B3-B259-F72C0ED8800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C6408F3-FE63-FCD6-B8F3-BE68ADEE773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479E5F7E-F895-FB64-DE00-4D503B3F729C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C7474E7-7B35-F0C4-3944-E33D22CB9FE6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EA2D81C-B417-934B-814A-2DA621FA89C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7A8DD7FA-90BB-929A-17A8-318D53485485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637A7F2-441F-48A1-8AED-8FA34BBCE2E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11213E6-F023-CA3F-FF00-8F5F21883B37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1909BE68-96E0-FFC9-7BD6-08403C621B54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8A03CC8-ADD2-8C62-EEB1-1CA6C8B6269D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47D2EBE-B81C-8309-F762-4FF5F19DDBC9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725243F5-116D-58E4-D152-AE0081FC2762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2FEC052-EAA7-D43A-C73C-3D74586F5ED1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14EE5B5-5CA8-ED58-0428-95746F339193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B93ACF28-6434-8F16-DD54-E94B711CAA1D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E766BAC-0883-3377-9D5E-18C02EF7F8E6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4D24546-F205-9EA5-6826-67AB8082C309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438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433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021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9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AB67-EF51-FAD1-6DA8-3AE882EF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15630601-FAAB-7ADB-42BE-DC087506C42F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AC3A55-68CC-62E6-5965-8C9382FC1AE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D46151-52C3-0302-3672-D282F530F39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ED86339-F483-962A-C31B-413E1C25139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5601DF-115D-A565-8AD0-077C3AB5EA5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82C77E-08AE-67C1-DFC0-73F0DC2DA5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A7C1BC1-FF22-0372-EFBA-81C9A2FDAF9B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46C14F-5B7D-B1F9-6063-ADF357F9631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B47979-0423-8925-0981-D164A8EB8F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6AA9EF9-D399-CF00-1A49-448543B3F3B5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B4B5CA-5689-BFA4-EABE-19A18597BF6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A12C25-547B-7A51-35A7-57521B0153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1C4AE6E3-EDB5-0EC0-7760-467D2FF3DA02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993E78-C5A7-6AD7-910D-03103408354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F99ABC-AD13-163A-ECC1-33D8D2A4BDB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4658F0A5-1003-6EAC-119F-64EA7AEF17C6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FDC79C-7D85-8141-23C8-68974835B90A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98E750-B4B4-75A8-1329-4F4C481E19BC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452013CB-5DCE-0FB3-7243-E8325884CA49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0175EC-1AD1-2D3F-EDC7-AAD6F1A7124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258E7C-E3B4-2E57-7A9B-EDD11E74D05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6D4B8504-2B0D-67AC-A0A7-FD557A6576A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4036782-10A7-966C-6193-B94897B6BFE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D5720-097A-323C-BAAE-95DFFE7CB06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A25BDDC1-4311-20B6-3EC3-BEC7B79AE6B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97D815-A186-FF78-91F8-E2B51722723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B00615-FC3A-3164-F59A-AF3A4B99B7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FFE7856B-3B19-01C0-478E-E146DB7404B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AF9D7DC-0146-FD4A-385A-58FAEC97D66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F9AC77-AFC9-6FDA-CBF3-C75E7EA5741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716AACA5-0D86-0C3C-A754-5B8F4E8CED4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947DD9-32D4-9304-EDF7-213A094BB4F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E716F9-55FA-6288-DBF1-E4626D679FB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EFAC3F0-A63D-0B0C-0F52-6803AC6BDD3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66455EF-CD83-6132-9D7D-E07F5579C94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AE597D-E4E4-9358-FBA8-29AD966641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36945D43-B3DE-7EEB-D494-D1A7AB05B8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5B6AACD-FEC9-71CD-EBDD-2315449FF2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79500FC-6DBE-B309-5C25-B89EC332FB6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F8F937F5-51FD-6C41-5201-1238DD3A4D1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CBD057B-1785-F9D9-1983-823A3B831F6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6735FA-9838-7F40-FB4A-A898ACA3D93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00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433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729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128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29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51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8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AB67-EF51-FAD1-6DA8-3AE882EF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15630601-FAAB-7ADB-42BE-DC087506C42F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AC3A55-68CC-62E6-5965-8C9382FC1AE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D46151-52C3-0302-3672-D282F530F39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ED86339-F483-962A-C31B-413E1C25139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5601DF-115D-A565-8AD0-077C3AB5EA5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82C77E-08AE-67C1-DFC0-73F0DC2DA5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A7C1BC1-FF22-0372-EFBA-81C9A2FDAF9B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46C14F-5B7D-B1F9-6063-ADF357F9631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B47979-0423-8925-0981-D164A8EB8F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6AA9EF9-D399-CF00-1A49-448543B3F3B5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B4B5CA-5689-BFA4-EABE-19A18597BF6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A12C25-547B-7A51-35A7-57521B0153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1C4AE6E3-EDB5-0EC0-7760-467D2FF3DA02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993E78-C5A7-6AD7-910D-03103408354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F99ABC-AD13-163A-ECC1-33D8D2A4BDB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4658F0A5-1003-6EAC-119F-64EA7AEF17C6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FDC79C-7D85-8141-23C8-68974835B90A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98E750-B4B4-75A8-1329-4F4C481E19BC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452013CB-5DCE-0FB3-7243-E8325884CA49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0175EC-1AD1-2D3F-EDC7-AAD6F1A7124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258E7C-E3B4-2E57-7A9B-EDD11E74D05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6D4B8504-2B0D-67AC-A0A7-FD557A6576A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4036782-10A7-966C-6193-B94897B6BFE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D5720-097A-323C-BAAE-95DFFE7CB06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A25BDDC1-4311-20B6-3EC3-BEC7B79AE6B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97D815-A186-FF78-91F8-E2B51722723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B00615-FC3A-3164-F59A-AF3A4B99B7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FFE7856B-3B19-01C0-478E-E146DB7404B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AF9D7DC-0146-FD4A-385A-58FAEC97D66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F9AC77-AFC9-6FDA-CBF3-C75E7EA5741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716AACA5-0D86-0C3C-A754-5B8F4E8CED4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947DD9-32D4-9304-EDF7-213A094BB4F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E716F9-55FA-6288-DBF1-E4626D679FB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EFAC3F0-A63D-0B0C-0F52-6803AC6BDD3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66455EF-CD83-6132-9D7D-E07F5579C94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AE597D-E4E4-9358-FBA8-29AD966641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36945D43-B3DE-7EEB-D494-D1A7AB05B8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5B6AACD-FEC9-71CD-EBDD-2315449FF2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79500FC-6DBE-B309-5C25-B89EC332FB6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F8F937F5-51FD-6C41-5201-1238DD3A4D1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CBD057B-1785-F9D9-1983-823A3B831F6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6735FA-9838-7F40-FB4A-A898ACA3D93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658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11-22 09-32-30(1)">
            <a:hlinkClick r:id="" action="ppaction://media"/>
            <a:extLst>
              <a:ext uri="{FF2B5EF4-FFF2-40B4-BE49-F238E27FC236}">
                <a16:creationId xmlns:a16="http://schemas.microsoft.com/office/drawing/2014/main" id="{2EED0563-72C5-9BD5-518C-9CEE250B5F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955" y="676471"/>
            <a:ext cx="11092089" cy="618152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815E966-472E-149B-6965-0B5526C01FC7}"/>
              </a:ext>
            </a:extLst>
          </p:cNvPr>
          <p:cNvSpPr/>
          <p:nvPr/>
        </p:nvSpPr>
        <p:spPr>
          <a:xfrm>
            <a:off x="4587421" y="138624"/>
            <a:ext cx="3017157" cy="712190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232238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79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rgbClr val="CC9900">
                    <a:alpha val="0"/>
                  </a:srgbClr>
                </a:gs>
                <a:gs pos="100000">
                  <a:srgbClr val="FF33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63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7A735-C5F3-33AC-CD95-50F15B560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21DA6A3C-F040-2856-71E8-C9A31DB51EA7}"/>
              </a:ext>
            </a:extLst>
          </p:cNvPr>
          <p:cNvGrpSpPr>
            <a:grpSpLocks/>
          </p:cNvGrpSpPr>
          <p:nvPr/>
        </p:nvGrpSpPr>
        <p:grpSpPr>
          <a:xfrm flipH="1">
            <a:off x="7469901" y="2082536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F1AB2A-8CDC-E465-B0E4-3540FEC66DA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516E46-55D5-CB60-41DD-2BC153656AA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7FEF53E6-DD3B-E5FA-BB44-BEEE2ED56664}"/>
              </a:ext>
            </a:extLst>
          </p:cNvPr>
          <p:cNvGrpSpPr>
            <a:grpSpLocks/>
          </p:cNvGrpSpPr>
          <p:nvPr/>
        </p:nvGrpSpPr>
        <p:grpSpPr>
          <a:xfrm flipH="1">
            <a:off x="1812889" y="2076636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3BC9E9-09D6-B912-B34A-3993F1385A6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ADAE19-B74D-CD3D-9F80-7C5A7695950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75AE8B97-34BC-7258-80C8-9E4DE7B78BD5}"/>
              </a:ext>
            </a:extLst>
          </p:cNvPr>
          <p:cNvGrpSpPr>
            <a:grpSpLocks/>
          </p:cNvGrpSpPr>
          <p:nvPr/>
        </p:nvGrpSpPr>
        <p:grpSpPr>
          <a:xfrm flipH="1">
            <a:off x="5268753" y="531786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C2B15D-5AFF-F1E2-D4A1-9EA6B5D3B21D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5899431-3B9A-0BDB-61D6-C718077CCC30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2F578E2E-A5A1-CDD6-AB69-8EEF8118C142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F2B5D9FE-C630-85D4-4A2C-6505BB1CBE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190999A-3E63-8FFB-5C64-8E34F3B0B66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90D9E69B-9C56-0A57-31B1-5625D6F2A3B5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A1D4E27-2411-37FF-6104-CED6E227F77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2C2E1CA-5E1A-8BA6-C2E4-46B6C1EED10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29D3F5F-348B-F597-E21C-B28716BC4E3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5C03D62-8DE7-11D6-B0A3-DB20604CF43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7F6BA5-A440-9987-945A-6BDCEF5535A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095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6B73C-E48B-EA3B-B051-EACB9237B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8DCBDFC9-8D1E-767F-35A1-E5D8D9E960C2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F34919-34F6-DF26-3740-978FBC8E7F3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6756A05-E34C-3876-F453-22D63C4B544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1CB1BE40-6980-E904-2B0D-3BEC896876FC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F0EDE1-B7E6-2D57-3765-10D10493CA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0CE87CD-F091-9C2A-8CED-F212D25FD17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5D336A0D-16EB-2D5E-20E3-EE77BD8C7B30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DFD4D3C-3B13-3DB9-D722-9BD88FB4563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AA00D33-11AC-FBFF-0131-F0938C3678C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86D7C276-9867-5FD7-F35F-7E688F80BC08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AC1A5D-EA2B-40D1-C161-14FDC815B1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FAC941-CEF8-CD1D-091F-6E700F15E5A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53C4AF82-CF5A-D318-E6A9-69AA9A47DE1B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D26A9D1-97D4-E95F-A038-63409D15440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10BAD43-780E-60FF-FF82-73A103495A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EB7D4FA0-284D-4EA6-7CAD-DA07C49F0124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20A7400-06C4-F054-698C-52018B0C296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64FFF08-5C7C-291B-C005-87B22063A0E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5949F308-87CA-9942-6433-5303FC62BDC5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C56FF5E-2DA8-BBBB-9AF5-0BFE27AB491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D898EB9-10B9-00AD-D41A-485650E8DA5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4BF9D062-224F-BCD5-E29F-23EB2ED1CE1D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E007422-B139-5BB6-7F10-1111DC8A88A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B369EF9-F72B-2BF5-9ADD-D0BE67781BE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9E06696-2962-8EBE-1918-7A1B5245B845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5CAC366-25EA-77AB-122E-CAF538DF284C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4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2C3F60-0680-F8B9-86C7-7556C69E7F70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4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17FFEE-8E96-432D-1B2C-67835BBC5AF8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4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054FC37-24D7-97A0-222F-09FF23047759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4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1B054F4-7BCB-C14E-E4AD-2424D955A0E8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82E26C5-4F79-2D7F-F2E7-3CCD8256038A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384E19-9669-2E0C-5309-3413E028AC5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E84D4B-9FE9-9AB9-D305-167E46326F1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91D495-E87B-03B9-28A9-7CFC86E269B1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8073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E4F70-ED3F-62D0-A739-4549A8955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!!Group 43">
            <a:extLst>
              <a:ext uri="{FF2B5EF4-FFF2-40B4-BE49-F238E27FC236}">
                <a16:creationId xmlns:a16="http://schemas.microsoft.com/office/drawing/2014/main" id="{B0734C8F-B491-BD20-8A15-CE1693F73EFD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46F80CC-43E9-310D-72FB-0ED51577837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2DE59CB-EB9C-4997-81D2-AA3F0C7FFF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30480645-4C8B-24C5-0260-D07A795ABD93}"/>
              </a:ext>
            </a:extLst>
          </p:cNvPr>
          <p:cNvGrpSpPr>
            <a:grpSpLocks/>
          </p:cNvGrpSpPr>
          <p:nvPr/>
        </p:nvGrpSpPr>
        <p:grpSpPr>
          <a:xfrm flipH="1">
            <a:off x="671045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797FED8-39DA-10CF-18A9-54ED74289B2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BCEBFE7-D2C5-7F5A-4233-5F921AC12FC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5A50A06A-24CA-8163-69B8-1F0BC044DD4C}"/>
              </a:ext>
            </a:extLst>
          </p:cNvPr>
          <p:cNvGrpSpPr>
            <a:grpSpLocks/>
          </p:cNvGrpSpPr>
          <p:nvPr/>
        </p:nvGrpSpPr>
        <p:grpSpPr>
          <a:xfrm flipH="1">
            <a:off x="778579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79D3FA4-33F0-D5E1-9832-ACC92002294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6146411-F2E3-0F1D-C7F0-F7CDC218122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C19DB738-087B-832A-5994-463CCB5B3012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D31A44E-8A4B-7624-154E-73528BAC278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5B69BB8-561D-3F0B-5FBD-B9AF7CD71C2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6EEAF32-1B08-6CAA-45CE-732576E8F798}"/>
              </a:ext>
            </a:extLst>
          </p:cNvPr>
          <p:cNvGrpSpPr/>
          <p:nvPr/>
        </p:nvGrpSpPr>
        <p:grpSpPr>
          <a:xfrm>
            <a:off x="3563956" y="920783"/>
            <a:ext cx="5056170" cy="4970250"/>
            <a:chOff x="4500083" y="1841002"/>
            <a:chExt cx="3183915" cy="3129812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0EED008-1B29-F726-33DE-B542ABEE90F4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BBF7DED-9E25-B055-710F-1AC677460F7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51927C4-7748-8CFD-2E14-191DCACFE694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67B5FCB-5AB0-8B90-BDCD-0411E85B26C3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75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22E07D0-B92A-A06D-888F-C2158E4379A7}"/>
              </a:ext>
            </a:extLst>
          </p:cNvPr>
          <p:cNvGrpSpPr/>
          <p:nvPr/>
        </p:nvGrpSpPr>
        <p:grpSpPr>
          <a:xfrm rot="2700000">
            <a:off x="4827003" y="2181567"/>
            <a:ext cx="2537994" cy="2494866"/>
            <a:chOff x="4500083" y="1841002"/>
            <a:chExt cx="3183915" cy="312981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2D0F752-F35A-AB96-3B2A-D12818C616C3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6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C59FAE-4FE7-B83E-9AA3-64FA69137411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6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2DF3D0-1CED-D02B-9A6E-4F0FEDF2ACB0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6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42D896-84CF-29B9-6ABC-B5360503059F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6000">
                  <a:schemeClr val="bg1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0926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6B73C-E48B-EA3B-B051-EACB9237B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026ECB12-54F9-B5F1-AA28-FA17063A46B3}"/>
              </a:ext>
            </a:extLst>
          </p:cNvPr>
          <p:cNvGrpSpPr>
            <a:grpSpLocks/>
          </p:cNvGrpSpPr>
          <p:nvPr/>
        </p:nvGrpSpPr>
        <p:grpSpPr>
          <a:xfrm flipH="1">
            <a:off x="7469901" y="2082536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3DB0FC-F211-0C68-2511-DF05EB22B0D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17B171-4CCA-EDC7-5503-DCA92C3298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2F91583C-D69F-6400-BA0F-ACF845CBBC7A}"/>
              </a:ext>
            </a:extLst>
          </p:cNvPr>
          <p:cNvGrpSpPr>
            <a:grpSpLocks/>
          </p:cNvGrpSpPr>
          <p:nvPr/>
        </p:nvGrpSpPr>
        <p:grpSpPr>
          <a:xfrm flipH="1">
            <a:off x="8520914" y="3732145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F4E53F-EB9C-B2DD-B7F9-22303F8D40D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E2BB1F-253F-1B5B-E473-E1929DDC032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7412A027-2EED-863F-FC0B-1ECD838A3907}"/>
              </a:ext>
            </a:extLst>
          </p:cNvPr>
          <p:cNvGrpSpPr>
            <a:grpSpLocks/>
          </p:cNvGrpSpPr>
          <p:nvPr/>
        </p:nvGrpSpPr>
        <p:grpSpPr>
          <a:xfrm flipH="1">
            <a:off x="1812889" y="2076636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D46E3EA-12FA-5A13-6DB0-0CF8640D55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A4774D-C1A8-62FE-C703-A02FF4F6593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BC3F66-2A70-33B1-D014-F8D44D7414D5}"/>
              </a:ext>
            </a:extLst>
          </p:cNvPr>
          <p:cNvGrpSpPr>
            <a:grpSpLocks/>
          </p:cNvGrpSpPr>
          <p:nvPr/>
        </p:nvGrpSpPr>
        <p:grpSpPr>
          <a:xfrm flipH="1">
            <a:off x="480108" y="3732145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027EB5-D08F-584D-3D18-3562C382DF9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D9CD3C-6C57-B445-C174-2D333B2B079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5B2ABFCD-41F8-1754-A6CC-2DC3471998C2}"/>
              </a:ext>
            </a:extLst>
          </p:cNvPr>
          <p:cNvGrpSpPr>
            <a:grpSpLocks/>
          </p:cNvGrpSpPr>
          <p:nvPr/>
        </p:nvGrpSpPr>
        <p:grpSpPr>
          <a:xfrm flipH="1">
            <a:off x="5268753" y="531786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B122DB-372D-E11F-763E-6E697F5F2B3A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039B9AE-EF90-15EE-8253-E3BDFA5C6C5C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CAE08FB7-0754-3493-2807-AD378858B1D7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11A179A-8747-218B-DA23-BA6EEE6A691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BF1EA02-3A7E-62DD-4AF8-46D4DD98F73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DCBDFC9-8D1E-767F-35A1-E5D8D9E960C2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F34919-34F6-DF26-3740-978FBC8E7F3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6756A05-E34C-3876-F453-22D63C4B544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1CB1BE40-6980-E904-2B0D-3BEC896876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F0EDE1-B7E6-2D57-3765-10D10493CA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0CE87CD-F091-9C2A-8CED-F212D25FD17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5D336A0D-16EB-2D5E-20E3-EE77BD8C7B30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DFD4D3C-3B13-3DB9-D722-9BD88FB4563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AA00D33-11AC-FBFF-0131-F0938C3678C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86D7C276-9867-5FD7-F35F-7E688F80BC08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AC1A5D-EA2B-40D1-C161-14FDC815B1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FAC941-CEF8-CD1D-091F-6E700F15E5A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501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6B73C-E48B-EA3B-B051-EACB9237B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9B83049D-5D87-FF67-97E0-7AE065ADEBA4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F646FA0-5852-FA53-C692-191E414CDB5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DDF4349-C3FA-0E63-5F55-BF9D61CC56C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CAE08FB7-0754-3493-2807-AD378858B1D7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11A179A-8747-218B-DA23-BA6EEE6A691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BF1EA02-3A7E-62DD-4AF8-46D4DD98F73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8DCBDFC9-8D1E-767F-35A1-E5D8D9E960C2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F34919-34F6-DF26-3740-978FBC8E7F3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6756A05-E34C-3876-F453-22D63C4B544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1CB1BE40-6980-E904-2B0D-3BEC896876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F0EDE1-B7E6-2D57-3765-10D10493CA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0CE87CD-F091-9C2A-8CED-F212D25FD17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5D336A0D-16EB-2D5E-20E3-EE77BD8C7B30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DFD4D3C-3B13-3DB9-D722-9BD88FB4563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AA00D33-11AC-FBFF-0131-F0938C3678C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86D7C276-9867-5FD7-F35F-7E688F80BC08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AC1A5D-EA2B-40D1-C161-14FDC815B1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FAC941-CEF8-CD1D-091F-6E700F15E5A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5ECA171-6AEA-118E-5BE0-00C9E0EB41A8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903EFC2-6B16-A02B-F8FF-D580D5FE49C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28A8453-A90F-358F-E53C-061BC4977FD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F2A59DDC-3EBA-3EF3-8328-51929F5AB67C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E68CC3-82E6-4BE8-5F44-DF8B1FFDDDA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DB158B8-C185-919B-53A8-4881C4A72A8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34584BD0-7C3C-7CA0-4234-A67EA31CB917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2598648-0DE0-2553-FD26-12C0419A8FF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D300BA1-A22E-93EE-1C30-967221A0CCE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0A590868-D0DB-6900-EFB1-41F60B1633D2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344A403-647C-43C3-B6A3-FE6909E2C5F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7AE1FA4-1FB3-7EB6-2776-63610B311FF3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1D73FFF2-DA79-1328-C91D-AF9C4F98AD4E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5E2503-2BEC-3BA2-0E5B-0FAA4B83D8F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23DB3D7-3198-D2F7-2798-22C8289FA8FA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22A4A236-BA91-E134-4AF9-A70B6753495D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225F74-6F54-DE5A-0BEC-ED333B2280A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6D49EBB-5060-787F-7328-20B4F71119AA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12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A2FEC-EC48-B300-2144-BC90E111F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7202B778-18ED-ED92-7C36-8E088F5C6C79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C32415-6131-5031-0F09-E4F3081626D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E2E4AC-3200-4641-82F8-32E526DC7C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2CFE3D8B-6DA3-5FE8-C283-785D31FE7EAF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92A701-2B1F-47E8-C01E-BA612144E5C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541C01-847A-7937-860B-47007FC9D81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F789386-ABA4-B5FC-A70A-81798086190A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02EF54-0B00-4FC2-8460-8793B5CF19CA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BFA7E74-24C0-3386-7665-475314CBCF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D288CCB7-1913-79D8-9452-166C18EF7312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E6F61E-B60B-68B3-75DC-5DBF316FFE7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5E9D71-CC06-63EA-5FCE-11D2F1F66D2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FBD5404C-1DC0-285F-2309-4CCDD249A1AE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2ADA8C-82D8-BE1A-24C4-A40E5B4E80F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57B845-6E61-F4AC-B967-2F045FB3A74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7890146A-9E04-E41A-232B-B6200C6618E1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5B841F-F7B7-7D5F-B8B9-BDF8A70CAB92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436EC7-5A90-398F-0F4B-51DE09CDF81D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BB829923-7F9A-7D2F-91BB-7CD3E9458762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67B03AE-F74F-D908-F8ED-BFF8BC2980D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9A90579-E4E5-74E7-FED0-7BA438E790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BA55E797-50CB-CF4E-2008-F02519D36E0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6170FF5-127F-1398-4385-FD0BCBC82AE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241D44-4B4B-7270-B2DB-B7E5DB72CA7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52DEACF1-ABBD-DDFB-E5F0-BBB5C209CC43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06F59B6-7D4E-C49E-8098-4FC0A01B9DD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5FA4C7-6FB4-4D0D-9159-F50DA7FB685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508C4DB-4040-3CE2-B1C0-BC9FC17251F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E142D25-153D-3A37-2609-3ECAA09CF8A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ABFBD14-3048-D9DD-CE1A-A9C3EC57B5F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918D7896-18ED-B5BD-88BE-8BFD825BF27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22518F6-B769-27D0-E26C-98C93FCD567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64786D3-1CF1-36B1-F708-6097DF3B8D1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114F6EB0-F863-02C4-6A5E-0CD680D1858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5813DE4-1B73-10F2-7461-F178BDF1EB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27D3BD-7661-E9AF-332B-E3186254471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8F88808E-7CBC-5D80-9C43-43D6329D783C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006BA60-72AD-83A8-81E6-CE5FCD828F2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5BFADCD-C846-CE92-C4B0-7124382D1AC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A1C3CD02-E8B3-2F05-5571-B21E2B5A026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1407A41-007C-2F1E-343B-B30E3E91926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EA89D2-E76A-CED9-DD22-17AB27CAD7E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2052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F8175-28D8-FD22-B417-43A5E53BF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3472CDF7-A54E-6C7F-81C1-D9677AD5B4B9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58F720B-B192-E7A6-4070-1B0D1D981C7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4B3FB9D-5F56-436E-72D4-95ACA45C33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1C44360B-F74B-9651-B8F0-F725F93FC954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CF2FBED-747A-E9CF-9B62-CA6595F4B26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8B0793C-7FB9-DA5D-312A-D467EB42553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587D84E2-FF73-2BBC-222A-55DD46C00C9F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72EBA93-5650-98CE-4E1D-A0EAFCC12D0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689CCD1-F187-D2AB-B8A7-AF7B3C1255D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940E3ED6-C9D3-F293-2C6E-6F95BB6F717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1702B87-15F7-C640-421A-8BE9B83A35B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868647-CCC6-6B81-6B11-4D2E39BC6EB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AB00AE1C-3086-709E-729B-942709717088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8075A0C-D3BE-0C24-6130-C728C4A4379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B0DE6A1-A201-1EFF-8824-6179F2F8980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2E4623A1-3F11-CB08-E777-129C0DC0D66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1236066-CCAA-4031-6E71-2B50CF4AB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0CA6B5-D260-14AE-C664-55DC15E97F5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E823DA5-547F-2B13-CD97-9C99CC6EB7A4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A21C096-4F01-139C-D7AF-242571D2FC5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AF552EA-8FE8-270C-6807-EB7FF60E260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D4C45EDD-57E7-3FC4-6DD9-3F313485A463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C45B0BD-4D7B-7D4F-EECE-D5777B338D1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06C0369-BFA2-A649-8637-FCF0F22AC8A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740EE699-A10B-43F7-80A1-8EA7C674CF6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A3C3D18E-E749-2269-4151-3206D540E7E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8FB9A8-0BDE-7FF6-E433-57784F133BD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E7A0A6-A760-1687-64A6-79F8B47D979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FC89A5EE-27C9-9C6C-DD27-768523C7539B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A0CBE2-1F97-E295-ABE9-21D0F48FF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B2FA5E-EDD3-E591-C0F4-D7388C22F45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DF79A118-AC54-8EE8-0E13-48A9594C9381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64ED42-F998-61DE-D83E-4EB8AC0DA7C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22C871-C8A8-BBDB-82F5-B52A36E3204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C8D83F88-6B31-CACE-E136-3B2E794092C9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325366-1099-2534-D41A-9C4962AF63D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0D85BF-2515-7B58-250C-665E7B80D2A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627C5E46-7E40-E36A-3A41-E373566C9307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4FE54A-AECB-1339-4553-063DB9BD015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450B79-943C-F3FC-CF0B-7AB8F354194F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705EB1CC-D562-63DC-A8A7-E62724A2B97F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E5E771B-6CA2-64C1-84F0-50BEC728A9F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3B7D715-11E0-7C3E-50A3-7C1B5E7D7ACE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D7EF3CF9-A239-EA8C-B62C-F4B1FF98E1BB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1AEC7E4-F89B-6A95-E2B7-B8BD2D65A8E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3F47400-1BBC-4E20-1BAB-8A227544C602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4E0370E8-23F9-0F3A-C4B8-115D419533F0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3CDC3B1-CD8D-A7B2-68E7-EB3215E94302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488C2BC-9D3F-D337-0B6B-0DDB5A1EA1A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076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CA4AC-ACFE-BFB7-E4C2-FACC957A7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265E1A49-9485-859D-43DB-886A95C2404F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035BCC-9880-F94B-DA99-DCC7F21C681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D31465-7FFC-079F-9176-A328574948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F9D7713A-4EC5-5687-3FB8-0EE62E33EF88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01A1702-1527-F474-2FD9-9D1A6A6D72C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D7B7843-D4ED-E193-3EF5-7CA60CF5DF0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D4E94A07-4146-79B6-3A90-6E97A692B49A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A6EFA27-C914-1C4B-0E9E-9BC01D10A4C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30BE12E-DCF8-6021-6BFC-1C9AD7047D0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F6BD5E8E-C22E-BCF4-BAB3-2A605F851BD8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BD5B82D-AC3E-E248-6E6E-8F25789858D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CD6E0B7-9F57-B69E-C032-A1BF3DDDAC0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DB0AEE86-CA62-1412-9FCF-F8C085E08CD2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27F1464-CC3D-58CA-1CB1-264E68F75B4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B7DBE51-8AEA-730F-F1E2-759F4EC4F9F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64B2BFC9-3CA2-C43A-28E1-B96068FC202F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F86F19-E063-8F19-DF06-92263833B3F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0D0CB11-A198-F525-BF34-B1CD97379F7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00642962-2F4C-BC5F-3DED-CD30C19F6E3B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5EE3A5F-84FB-88AE-C718-D9AC9ADAB5E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9B0C0A-B70E-65FD-CB09-88C8DEE4708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A1F8E9C9-E5D1-04A4-0F72-EEA89C95A8DF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20376FB-FB20-69C9-2E0D-CDBEBC4260F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715BF4E-FF27-983D-4606-39FAF03784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895C5E2F-F55C-F49F-F81E-33E8BEA79FFE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CFEE1D-A8DD-D600-22C5-C3D62D63722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1217C3-69A9-30BF-403F-58A2972AE4A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6" name="!!Group 52">
            <a:extLst>
              <a:ext uri="{FF2B5EF4-FFF2-40B4-BE49-F238E27FC236}">
                <a16:creationId xmlns:a16="http://schemas.microsoft.com/office/drawing/2014/main" id="{7D0AD8AD-F212-8205-946D-A270771037F2}"/>
              </a:ext>
            </a:extLst>
          </p:cNvPr>
          <p:cNvGrpSpPr>
            <a:grpSpLocks/>
          </p:cNvGrpSpPr>
          <p:nvPr/>
        </p:nvGrpSpPr>
        <p:grpSpPr>
          <a:xfrm flipH="1">
            <a:off x="180948" y="1492355"/>
            <a:ext cx="3502028" cy="769441"/>
            <a:chOff x="8627448" y="3296732"/>
            <a:chExt cx="3502028" cy="7694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4C0FCA9-A49B-B9C1-4676-16B90F47CFA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17CEEC6-5396-81C1-D4EB-B820AD05B92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9" name="!!Group 52">
            <a:extLst>
              <a:ext uri="{FF2B5EF4-FFF2-40B4-BE49-F238E27FC236}">
                <a16:creationId xmlns:a16="http://schemas.microsoft.com/office/drawing/2014/main" id="{FAD53636-D170-9D37-8577-4CF7840FBD3E}"/>
              </a:ext>
            </a:extLst>
          </p:cNvPr>
          <p:cNvGrpSpPr>
            <a:grpSpLocks/>
          </p:cNvGrpSpPr>
          <p:nvPr/>
        </p:nvGrpSpPr>
        <p:grpSpPr>
          <a:xfrm flipH="1">
            <a:off x="-112076" y="3044280"/>
            <a:ext cx="3050538" cy="769441"/>
            <a:chOff x="8627448" y="3296732"/>
            <a:chExt cx="3502028" cy="7694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68303E4-73DE-BBDD-2DC3-D76A318F468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1C665AF-A548-1FD3-0983-2D6DA57E73F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52">
            <a:extLst>
              <a:ext uri="{FF2B5EF4-FFF2-40B4-BE49-F238E27FC236}">
                <a16:creationId xmlns:a16="http://schemas.microsoft.com/office/drawing/2014/main" id="{0F882F21-CD8D-A999-CCE9-F858809C05F4}"/>
              </a:ext>
            </a:extLst>
          </p:cNvPr>
          <p:cNvGrpSpPr>
            <a:grpSpLocks/>
          </p:cNvGrpSpPr>
          <p:nvPr/>
        </p:nvGrpSpPr>
        <p:grpSpPr>
          <a:xfrm flipH="1">
            <a:off x="441405" y="4650144"/>
            <a:ext cx="3033713" cy="769441"/>
            <a:chOff x="8627448" y="3296732"/>
            <a:chExt cx="3502028" cy="76944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931C83A-57BF-390E-2665-FC83E5CE6B0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41AEA7F-19AE-A7D8-5F62-DD94AF57156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43">
            <a:extLst>
              <a:ext uri="{FF2B5EF4-FFF2-40B4-BE49-F238E27FC236}">
                <a16:creationId xmlns:a16="http://schemas.microsoft.com/office/drawing/2014/main" id="{E3050778-8F59-3235-70AB-8052224B45E8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554F7EB-C70F-28AE-F90A-C8D6D0353FE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2D76B90-80EE-1983-133B-F744BB2009D8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54D3AA16-CC73-5095-2279-E89D53933CED}"/>
              </a:ext>
            </a:extLst>
          </p:cNvPr>
          <p:cNvGrpSpPr>
            <a:grpSpLocks/>
          </p:cNvGrpSpPr>
          <p:nvPr/>
        </p:nvGrpSpPr>
        <p:grpSpPr>
          <a:xfrm flipH="1">
            <a:off x="8300588" y="4650144"/>
            <a:ext cx="3235930" cy="769441"/>
            <a:chOff x="-725831" y="3434052"/>
            <a:chExt cx="4160433" cy="76944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1CF0931-FD8D-D848-A089-939370224C23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8D0328E-F275-B44C-7B28-C24FB73B9A76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43">
            <a:extLst>
              <a:ext uri="{FF2B5EF4-FFF2-40B4-BE49-F238E27FC236}">
                <a16:creationId xmlns:a16="http://schemas.microsoft.com/office/drawing/2014/main" id="{978FFCF3-3602-BE4E-36D3-CF22349C6FF3}"/>
              </a:ext>
            </a:extLst>
          </p:cNvPr>
          <p:cNvGrpSpPr>
            <a:grpSpLocks/>
          </p:cNvGrpSpPr>
          <p:nvPr/>
        </p:nvGrpSpPr>
        <p:grpSpPr>
          <a:xfrm flipH="1">
            <a:off x="8798687" y="3044280"/>
            <a:ext cx="3248024" cy="769441"/>
            <a:chOff x="-570650" y="3434052"/>
            <a:chExt cx="4175982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3E57251-7517-C4CF-E198-C815234D2EA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6E600D6-0F1B-CD4F-E709-C031DC41973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44E2C3C-3D88-802C-0E4D-6537B03AB53F}"/>
              </a:ext>
            </a:extLst>
          </p:cNvPr>
          <p:cNvGrpSpPr>
            <a:grpSpLocks/>
          </p:cNvGrpSpPr>
          <p:nvPr/>
        </p:nvGrpSpPr>
        <p:grpSpPr>
          <a:xfrm flipH="1">
            <a:off x="8509026" y="1492355"/>
            <a:ext cx="3094844" cy="769441"/>
            <a:chOff x="-570650" y="3434052"/>
            <a:chExt cx="3979038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21E1340-A493-96D5-6E1A-E6C342814DE8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B6E3435-546D-0DFB-7872-4108C9BC28A9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128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325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A2FEC-EC48-B300-2144-BC90E111F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!!Group 52">
            <a:extLst>
              <a:ext uri="{FF2B5EF4-FFF2-40B4-BE49-F238E27FC236}">
                <a16:creationId xmlns:a16="http://schemas.microsoft.com/office/drawing/2014/main" id="{FBD5404C-1DC0-285F-2309-4CCDD249A1AE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2ADA8C-82D8-BE1A-24C4-A40E5B4E80F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57B845-6E61-F4AC-B967-2F045FB3A74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BB829923-7F9A-7D2F-91BB-7CD3E9458762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67B03AE-F74F-D908-F8ED-BFF8BC2980D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9A90579-E4E5-74E7-FED0-7BA438E790F3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8797447A-AE5F-1EC6-B035-35A7CF29F713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7EF611E-D56E-A6BD-28FB-C746D29753F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02F6A83-E0F3-B1F7-FA36-4840584B4F2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D8B165E3-564D-5823-BA5E-AB6E709EDF9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8A53967-91F4-553D-4CED-42612575973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08A2BD-9DD9-AF56-073C-CF341C9628B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7FC9CD02-E782-1979-BF42-DD4EC119A48D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AC35F6B-F3C4-C572-6915-9762D90213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AC33058-890D-A7FC-66D1-05EAD9996DD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4B62A08C-5D32-4E63-5B2C-2B0FA749153A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867E2BB-5C26-BA31-7136-448574F0EA7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63D790A-42D0-89A1-1757-CC3B18D8091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B356AB51-E156-F046-37BD-11A4BC8A4EF8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7587EFD-14C0-67BF-91A6-6DE8697C204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93743A2-01BA-B743-7F17-CCBDBC34EF8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BA55E797-50CB-CF4E-2008-F02519D36E0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6170FF5-127F-1398-4385-FD0BCBC82AE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241D44-4B4B-7270-B2DB-B7E5DB72CA7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52DEACF1-ABBD-DDFB-E5F0-BBB5C209CC43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06F59B6-7D4E-C49E-8098-4FC0A01B9DD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5FA4C7-6FB4-4D0D-9159-F50DA7FB685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508C4DB-4040-3CE2-B1C0-BC9FC17251F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E142D25-153D-3A37-2609-3ECAA09CF8A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ABFBD14-3048-D9DD-CE1A-A9C3EC57B5F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918D7896-18ED-B5BD-88BE-8BFD825BF27E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22518F6-B769-27D0-E26C-98C93FCD567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64786D3-1CF1-36B1-F708-6097DF3B8D1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114F6EB0-F863-02C4-6A5E-0CD680D18585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5813DE4-1B73-10F2-7461-F178BDF1EB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27D3BD-7661-E9AF-332B-E3186254471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8F88808E-7CBC-5D80-9C43-43D6329D783C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006BA60-72AD-83A8-81E6-CE5FCD828F2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5BFADCD-C846-CE92-C4B0-7124382D1AC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A1C3CD02-E8B3-2F05-5571-B21E2B5A026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1407A41-007C-2F1E-343B-B30E3E91926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EA89D2-E76A-CED9-DD22-17AB27CAD7E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97D0BE71-ACD1-FAAA-806E-8F588D36A3A1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40B2CD0-CCDE-5386-EF16-CD67B2794ED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E6989DD-5F35-9106-CE03-6D071575511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54E7FE7C-F883-4EF4-7397-A7051C860D7F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4DD1877-DFF5-4DF1-ED7B-459530BEECE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DF3C319-127E-890E-2119-5BF23E7104F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9702A35D-2216-B1E2-E388-07B2D236E33B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6906DA0-1BF3-4DDF-D3A5-DEA4D39324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40A93C5-A05A-B753-BFB1-A8212C9C68A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4A96B3A2-18D8-40E5-B769-7807EEAE25CC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4997445-72D2-34EF-2970-D3D3D6CFE9D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286745C-2BF2-524F-F7F8-B727E497AA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80C84ABF-C1CC-64AD-3647-F0777A14AD3A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5DA48CE-7129-FB8E-D8C4-3AB513CCC3D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F7F0F9C-0D93-A55C-F968-3C2D9A71DEE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DCD6F6B2-0424-F4F9-EA44-D951381DC02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8E6279D-CCCF-DFC5-663E-B0D85BB509F4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7D2DDBA-3B70-32BD-0BF3-9D898D9E30E0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F1ED3EBF-C8F6-56E9-3256-A1D6DF6FEB86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2AFC0B8-8A35-7333-946E-19AD853933B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5CF0EB6-BCC6-D990-F5B8-D578D2E35B77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CEC7C0D5-915C-63F7-423E-01FC260FEAD3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836A17D-F551-0D25-6EB7-C3D72EBCC001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60F26E6-8455-7E5E-AE33-34244113DBF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00363C97-1D22-29CD-8BBD-1FE253B1E7E2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F845323-258F-2DE5-9130-9ADB52B86D04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70FCF54-F1BA-1845-4926-DB32AEF632F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A97368E2-8E27-3FFE-F697-7010E5040C23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054ED90-96D5-A469-3D1C-8D4028BF9F9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01E6D85-577F-16C4-B05D-0E2BCE8621A0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246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48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1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80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9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787E-30A8-307E-F308-28263F5BC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C941914A-B1C5-1525-8256-6081B2F8ED9D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E891AE-53E3-96F1-9A7F-9AB3CA68DAE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794F79-5A82-7BFC-C81A-0BCB19A3E6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F8E4AD35-EEDE-D83D-CC71-3056D3B732D6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BC4D09-6FBE-A4D7-24B6-B51D151F177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40C3AF-7B1D-A593-245B-99B103F82A8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63F24587-E6A0-B109-6CCB-7D36C6C70BEC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70B5AA-8C32-C361-2AEC-33E97A9187B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DC2E17-D650-34B4-50E3-092CBC40A5E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9F1C216-AAD1-3DA5-1D57-9944FF61A5FB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F9AD39-2EE9-6AA6-DFB7-B7D234F71E6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BAA2D4-43D9-28F1-521F-2734A37A268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CFDD1FAF-66D8-F1A6-ABB2-B78026CCDB8E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85DEB1-8CF8-59FF-0FED-51795DBE9A7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61D5153-BAC7-6B1D-07CD-6CD00AA8B75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2C309800-8915-6C4B-78B1-8EB799EDBCE2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5AF87E-2DFF-0FAE-F795-2CA2ACCFD116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CA759B-7A7B-992C-0786-734820BB6994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605E7EC2-1D35-0AB3-E845-2A4E503F20E0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DCD7F0-C3D8-A06A-818F-3BB99F8CAB7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439CD8-BC63-6FF5-E650-3E0DDA1B5E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804FE81-C83A-0A51-6AD9-0E8287D156C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1C06364-C5DA-E387-3F02-82E4F7FCB3E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9205E51-2552-1494-9B7F-9EC4328CF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11D898B1-3601-8ED7-0D6A-40F6A39BDF4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9D1299C-B264-3400-3C27-117EFB66AB2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3D64BD-A85D-89B0-A3C3-41FE309E1CC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8E604098-107A-BC7E-AC79-EB482EEA1C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E1FDD4-3A94-174B-6436-64DA6806804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EFC843-A170-9206-86D1-297AE72527B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58D86E13-5403-77EF-24AA-A686629C3D4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4600069-B756-5413-0F32-67C1F3AD59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0CC40D0-7240-3036-46EE-794A90523ED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588B4312-2C3E-D4CB-25A3-4624C8D1A44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D17FB77-C123-7587-8D72-3BF60D51B12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DE1A8E0-5811-5F44-CD2B-F2B1E7D90CB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D33AD5B-D9EC-CDB0-352D-658711AC5A5B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AC29EAF-877F-0990-506E-8B3ECED52D4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6443A75-4AF8-CB2B-B622-0E832A90D07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5728E8DF-B663-4741-B6EB-677313A349E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2CAA484-D05F-ADAF-5ED4-F868AF88E9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68BD64D-58ED-B79C-A9E2-CAE979013F9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93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49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005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22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4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3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72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0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AB67-EF51-FAD1-6DA8-3AE882EF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15630601-FAAB-7ADB-42BE-DC087506C42F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AC3A55-68CC-62E6-5965-8C9382FC1AE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D46151-52C3-0302-3672-D282F530F39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ED86339-F483-962A-C31B-413E1C25139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5601DF-115D-A565-8AD0-077C3AB5EA5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82C77E-08AE-67C1-DFC0-73F0DC2DA5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A7C1BC1-FF22-0372-EFBA-81C9A2FDAF9B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46C14F-5B7D-B1F9-6063-ADF357F9631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B47979-0423-8925-0981-D164A8EB8F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6AA9EF9-D399-CF00-1A49-448543B3F3B5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B4B5CA-5689-BFA4-EABE-19A18597BF6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A12C25-547B-7A51-35A7-57521B0153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1C4AE6E3-EDB5-0EC0-7760-467D2FF3DA02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993E78-C5A7-6AD7-910D-03103408354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F99ABC-AD13-163A-ECC1-33D8D2A4BDB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4658F0A5-1003-6EAC-119F-64EA7AEF17C6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FDC79C-7D85-8141-23C8-68974835B90A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98E750-B4B4-75A8-1329-4F4C481E19BC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452013CB-5DCE-0FB3-7243-E8325884CA49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0175EC-1AD1-2D3F-EDC7-AAD6F1A7124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258E7C-E3B4-2E57-7A9B-EDD11E74D05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6D4B8504-2B0D-67AC-A0A7-FD557A6576A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4036782-10A7-966C-6193-B94897B6BFE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D5720-097A-323C-BAAE-95DFFE7CB06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A25BDDC1-4311-20B6-3EC3-BEC7B79AE6B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97D815-A186-FF78-91F8-E2B51722723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B00615-FC3A-3164-F59A-AF3A4B99B7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FFE7856B-3B19-01C0-478E-E146DB7404B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AF9D7DC-0146-FD4A-385A-58FAEC97D66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F9AC77-AFC9-6FDA-CBF3-C75E7EA5741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716AACA5-0D86-0C3C-A754-5B8F4E8CED4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947DD9-32D4-9304-EDF7-213A094BB4F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E716F9-55FA-6288-DBF1-E4626D679FB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EFAC3F0-A63D-0B0C-0F52-6803AC6BDD3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66455EF-CD83-6132-9D7D-E07F5579C94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AE597D-E4E4-9358-FBA8-29AD966641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36945D43-B3DE-7EEB-D494-D1A7AB05B8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5B6AACD-FEC9-71CD-EBDD-2315449FF2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79500FC-6DBE-B309-5C25-B89EC332FB6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F8F937F5-51FD-6C41-5201-1238DD3A4D1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CBD057B-1785-F9D9-1983-823A3B831F6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6735FA-9838-7F40-FB4A-A898ACA3D93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926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2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127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9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065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26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787E-30A8-307E-F308-28263F5BC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C941914A-B1C5-1525-8256-6081B2F8ED9D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E891AE-53E3-96F1-9A7F-9AB3CA68DAE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794F79-5A82-7BFC-C81A-0BCB19A3E6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F8E4AD35-EEDE-D83D-CC71-3056D3B732D6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BC4D09-6FBE-A4D7-24B6-B51D151F177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40C3AF-7B1D-A593-245B-99B103F82A8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63F24587-E6A0-B109-6CCB-7D36C6C70BEC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70B5AA-8C32-C361-2AEC-33E97A9187B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DC2E17-D650-34B4-50E3-092CBC40A5E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9F1C216-AAD1-3DA5-1D57-9944FF61A5FB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F9AD39-2EE9-6AA6-DFB7-B7D234F71E6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BAA2D4-43D9-28F1-521F-2734A37A268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CFDD1FAF-66D8-F1A6-ABB2-B78026CCDB8E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85DEB1-8CF8-59FF-0FED-51795DBE9A7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61D5153-BAC7-6B1D-07CD-6CD00AA8B75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2C309800-8915-6C4B-78B1-8EB799EDBCE2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5AF87E-2DFF-0FAE-F795-2CA2ACCFD116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CA759B-7A7B-992C-0786-734820BB6994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605E7EC2-1D35-0AB3-E845-2A4E503F20E0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DCD7F0-C3D8-A06A-818F-3BB99F8CAB7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439CD8-BC63-6FF5-E650-3E0DDA1B5E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804FE81-C83A-0A51-6AD9-0E8287D156C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1C06364-C5DA-E387-3F02-82E4F7FCB3E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9205E51-2552-1494-9B7F-9EC4328CF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11D898B1-3601-8ED7-0D6A-40F6A39BDF4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9D1299C-B264-3400-3C27-117EFB66AB2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3D64BD-A85D-89B0-A3C3-41FE309E1CC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8E604098-107A-BC7E-AC79-EB482EEA1C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E1FDD4-3A94-174B-6436-64DA6806804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EFC843-A170-9206-86D1-297AE72527B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58D86E13-5403-77EF-24AA-A686629C3D4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4600069-B756-5413-0F32-67C1F3AD59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0CC40D0-7240-3036-46EE-794A90523ED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588B4312-2C3E-D4CB-25A3-4624C8D1A44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D17FB77-C123-7587-8D72-3BF60D51B12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DE1A8E0-5811-5F44-CD2B-F2B1E7D90CB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D33AD5B-D9EC-CDB0-352D-658711AC5A5B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AC29EAF-877F-0990-506E-8B3ECED52D4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6443A75-4AF8-CB2B-B622-0E832A90D07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5728E8DF-B663-4741-B6EB-677313A349E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2CAA484-D05F-ADAF-5ED4-F868AF88E9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68BD64D-58ED-B79C-A9E2-CAE979013F9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206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3069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35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accent1">
                    <a:lumMod val="60000"/>
                    <a:lumOff val="40000"/>
                  </a:schemeClr>
                </a:gs>
                <a:gs pos="0">
                  <a:srgbClr val="CCFF33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697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817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D8DFB7ED-E6FB-4818-465A-AC39D79B51C4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9CEA0EA-C49B-86E7-52D9-AA58583A84EA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6A6D86-9F44-42D2-9874-BE1D67C72588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FE9457F-DE9D-31B3-69CA-75F37D0D911B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9EC6FE6-0CB3-3BF0-5636-765FE3F7F1AE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84741B-F739-88FD-7C5B-17919549F5CB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5B2DA9F-872C-1E61-5F9A-9CF60325E60E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E06A04-BE69-B1B3-A738-824CAB7BC976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326F055-6EF2-8A86-3466-1CD6634E1C5D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EE253FF-6AC5-BD00-5C0A-7C256E41AF9C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446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22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787E-30A8-307E-F308-28263F5BC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C941914A-B1C5-1525-8256-6081B2F8ED9D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E891AE-53E3-96F1-9A7F-9AB3CA68DAE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794F79-5A82-7BFC-C81A-0BCB19A3E6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F8E4AD35-EEDE-D83D-CC71-3056D3B732D6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BC4D09-6FBE-A4D7-24B6-B51D151F177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40C3AF-7B1D-A593-245B-99B103F82A8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63F24587-E6A0-B109-6CCB-7D36C6C70BEC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70B5AA-8C32-C361-2AEC-33E97A9187B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DC2E17-D650-34B4-50E3-092CBC40A5E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9F1C216-AAD1-3DA5-1D57-9944FF61A5FB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F9AD39-2EE9-6AA6-DFB7-B7D234F71E6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BAA2D4-43D9-28F1-521F-2734A37A268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CFDD1FAF-66D8-F1A6-ABB2-B78026CCDB8E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85DEB1-8CF8-59FF-0FED-51795DBE9A7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61D5153-BAC7-6B1D-07CD-6CD00AA8B75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2C309800-8915-6C4B-78B1-8EB799EDBCE2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5AF87E-2DFF-0FAE-F795-2CA2ACCFD116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CA759B-7A7B-992C-0786-734820BB6994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605E7EC2-1D35-0AB3-E845-2A4E503F20E0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DCD7F0-C3D8-A06A-818F-3BB99F8CAB7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439CD8-BC63-6FF5-E650-3E0DDA1B5E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804FE81-C83A-0A51-6AD9-0E8287D156C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1C06364-C5DA-E387-3F02-82E4F7FCB3E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9205E51-2552-1494-9B7F-9EC4328CF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11D898B1-3601-8ED7-0D6A-40F6A39BDF4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9D1299C-B264-3400-3C27-117EFB66AB2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3D64BD-A85D-89B0-A3C3-41FE309E1CC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8E604098-107A-BC7E-AC79-EB482EEA1C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E1FDD4-3A94-174B-6436-64DA6806804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EFC843-A170-9206-86D1-297AE72527B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58D86E13-5403-77EF-24AA-A686629C3D4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4600069-B756-5413-0F32-67C1F3AD59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0CC40D0-7240-3036-46EE-794A90523ED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588B4312-2C3E-D4CB-25A3-4624C8D1A44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D17FB77-C123-7587-8D72-3BF60D51B12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DE1A8E0-5811-5F44-CD2B-F2B1E7D90CB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D33AD5B-D9EC-CDB0-352D-658711AC5A5B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AC29EAF-877F-0990-506E-8B3ECED52D4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6443A75-4AF8-CB2B-B622-0E832A90D07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5728E8DF-B663-4741-B6EB-677313A349E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2CAA484-D05F-ADAF-5ED4-F868AF88E96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68BD64D-58ED-B79C-A9E2-CAE979013F9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51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546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0">
                  <a:schemeClr val="tx2">
                    <a:alpha val="0"/>
                  </a:schemeClr>
                </a:gs>
                <a:gs pos="100000">
                  <a:srgbClr val="99CC00"/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11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9036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3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020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3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5B341-8F96-A57A-1427-877391D7C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F6FC45-69D9-9FB0-585C-414DB5315B2B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B1374D-DDF5-DFEA-17F7-C2ED809A53F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7812EF-A399-EADC-4023-95CFA581E97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0F256320-38F9-1BCD-65E1-5756606D9692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F09D6B-C588-DC9B-0469-BFCE5D90FD4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B41D5A-2517-F275-4B28-693E74C4BDF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086E1723-843E-64AE-AAC9-717068661250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532D58-B328-27C2-2848-1DDE4D836E4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AB4E6C-90CD-BB3E-C058-472AAFB10C4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2CED140-D61A-CAF4-DD5B-DEA150B20E56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1BE2AF-294C-A982-D11C-43A9BF6FF3F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C29C44-A638-EFA1-2534-82756CA75C1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EF8E30FF-AB93-616D-1B00-2A7C6245BE30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D7ADFB3-5FF1-D6C0-0861-C1AD9D5C629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16F886-7888-8B8B-F4C7-E23E82AD0D7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E8F5B83B-551A-DA24-5565-9D5D8CDBD502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6F96EE-FC95-CAF3-BB2F-AA2D6DB4B42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FEBAFF-A0FD-7056-EDDD-182FAF44AA7F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B2EC4619-A4C9-68EE-FA57-206B5654DBE5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4F72EAC-7F53-656F-BF2E-93F474EB5AD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7537B3-4562-2A55-DD19-E08D2E3EF57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4F62C90-7388-D5ED-0B20-C2BE6E348013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FB1A80E-1992-63A5-2E1D-0C03D4B9626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D0D565A-0227-0EB6-3B06-5656BCF8EB1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F83E08F9-EAC9-D517-7B69-34EAAAD1C5B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390CBC4-5B91-3154-3235-19D5CC7FD9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57C268-10D4-2670-C25A-0C53099FAD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26FEECED-324D-833D-9521-CBB49FE64C56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5709D0C-A8B4-B8E9-D1FC-D900F6D7BC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C013633-E515-1431-3BD9-9A1D4FC3B30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445F229-BC9B-2BD7-6076-C3CA7C0AD58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0FC08BE-E75D-9E10-3077-D8460668AC1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2CAC386-A8C8-2C0E-1A5D-E123F4EBD73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C6826272-F458-2C22-C7BD-DC3FA720F49F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501ACB9-BDED-D796-7B14-FA627B14252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E74956C-0051-13BB-5074-CB7AA8A2B42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F8260895-8A17-8C77-D0AE-E2B7F8A5920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B1B1398-063E-D349-7888-7005D3DB6CA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6CFC1D9-E0CC-3DA3-3EF8-67700C95326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B9221F82-004B-D107-E2E6-A4FFFBC4D089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FBC0257-146F-AFF9-6CD6-80655EBE44C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720C52E-3B9D-BA71-970F-938CE3B0E6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535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922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chemeClr val="tx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93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5420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333300"/>
                </a:gs>
                <a:gs pos="0">
                  <a:srgbClr val="92D05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7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8643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392A-AB0F-F90D-861C-B3E5B3F9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2C7DACC2-9EF4-680F-AFE5-9B4F98EECA80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F582042-8894-D772-2592-987F9BB61D9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28A7038-F1F5-E548-01AA-6201F2F0F4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42892BDA-62B6-B671-5A52-29511B6247F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8EFF663-12BC-CC0D-EF90-D583BA75B24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1FFA8C-CAB7-922D-88D4-A93288B028E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5637DBDD-51AE-6ABB-6254-8383FD1DBBB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4ABB61-CD68-9494-E4B4-B9216DF65EC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120064-6FDD-50CA-1B03-CB04F7D632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84C56436-1E00-725E-686F-F9F4F2D37C29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BDFE5-E9A7-1361-D0C4-DDE9D09B52A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EA9F9-29B5-1C80-2B6A-B1B1E5F790C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6B1C1423-EA64-D1D7-6EF9-CE8E002A667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E8CA897-59C0-783F-4D61-17018B78284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8B12D12-A913-4616-6874-9A1571C2043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96901E15-1637-AEDB-CF30-1484C9FB76A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DBA8DE-7196-9D5F-652F-455A2E621E9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63D5C1-EA03-339A-F18F-BE996923AD3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F786AA80-8C0A-4247-58D1-9FEA57D83AEB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6DB14A-0DC7-B5DD-59F4-2D15EE3862F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66950F-BD29-A2FA-F256-6D74D38F6E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5AEE49A8-DC58-5D20-B368-F066A4816C0D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4DC0FA-203D-700E-F85C-3B216BB766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503EA6-3C97-DC71-BB7F-C22931C929B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1B5B1E53-764C-0EC9-33A9-1179E6038185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DBBE1-B9B3-F7DF-EA2B-7D2C4BB374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6CB730-6D71-CA27-5A13-9A3488E4257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D9938141-57A8-66E3-3490-FD5A0BC0EDCB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C8572A-D805-6E6A-BA6B-B231B92EE18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3D647D-EA91-DB99-453A-EC9BF4EB2161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2296894-5A3E-559F-6A61-A5FBAAC1774D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4D57A22-6BA9-7F35-B38D-B06E324CBC1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4EE75BE-7FE8-910C-4F15-EEFFCBE308B5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FDCE2C6-CE8E-E4B6-63AA-E239AA4204F7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F05D45-1CC8-7B1B-4079-F5C8DE1533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C2F670-68F7-4B68-769E-079302D643BB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7799449B-3161-AA20-6A71-CCD39767EF42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10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AB67-EF51-FAD1-6DA8-3AE882EF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15630601-FAAB-7ADB-42BE-DC087506C42F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AC3A55-68CC-62E6-5965-8C9382FC1AE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D46151-52C3-0302-3672-D282F530F39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ED86339-F483-962A-C31B-413E1C25139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5601DF-115D-A565-8AD0-077C3AB5EA5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82C77E-08AE-67C1-DFC0-73F0DC2DA5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A7C1BC1-FF22-0372-EFBA-81C9A2FDAF9B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46C14F-5B7D-B1F9-6063-ADF357F9631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B47979-0423-8925-0981-D164A8EB8F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6AA9EF9-D399-CF00-1A49-448543B3F3B5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B4B5CA-5689-BFA4-EABE-19A18597BF6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A12C25-547B-7A51-35A7-57521B0153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1C4AE6E3-EDB5-0EC0-7760-467D2FF3DA02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993E78-C5A7-6AD7-910D-03103408354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F99ABC-AD13-163A-ECC1-33D8D2A4BDB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4658F0A5-1003-6EAC-119F-64EA7AEF17C6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FDC79C-7D85-8141-23C8-68974835B90A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98E750-B4B4-75A8-1329-4F4C481E19BC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452013CB-5DCE-0FB3-7243-E8325884CA49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0175EC-1AD1-2D3F-EDC7-AAD6F1A7124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258E7C-E3B4-2E57-7A9B-EDD11E74D05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6D4B8504-2B0D-67AC-A0A7-FD557A6576A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4036782-10A7-966C-6193-B94897B6BFE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D5720-097A-323C-BAAE-95DFFE7CB06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A25BDDC1-4311-20B6-3EC3-BEC7B79AE6B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97D815-A186-FF78-91F8-E2B51722723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B00615-FC3A-3164-F59A-AF3A4B99B7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FFE7856B-3B19-01C0-478E-E146DB7404B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AF9D7DC-0146-FD4A-385A-58FAEC97D66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F9AC77-AFC9-6FDA-CBF3-C75E7EA5741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716AACA5-0D86-0C3C-A754-5B8F4E8CED4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947DD9-32D4-9304-EDF7-213A094BB4F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E716F9-55FA-6288-DBF1-E4626D679FB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EFAC3F0-A63D-0B0C-0F52-6803AC6BDD3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66455EF-CD83-6132-9D7D-E07F5579C94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AE597D-E4E4-9358-FBA8-29AD966641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36945D43-B3DE-7EEB-D494-D1A7AB05B8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5B6AACD-FEC9-71CD-EBDD-2315449FF2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79500FC-6DBE-B309-5C25-B89EC332FB6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F8F937F5-51FD-6C41-5201-1238DD3A4D1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CBD057B-1785-F9D9-1983-823A3B831F6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6735FA-9838-7F40-FB4A-A898ACA3D93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2478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AB67-EF51-FAD1-6DA8-3AE882EF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15630601-FAAB-7ADB-42BE-DC087506C42F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AC3A55-68CC-62E6-5965-8C9382FC1AE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D46151-52C3-0302-3672-D282F530F39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ED86339-F483-962A-C31B-413E1C25139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5601DF-115D-A565-8AD0-077C3AB5EA5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82C77E-08AE-67C1-DFC0-73F0DC2DA5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A7C1BC1-FF22-0372-EFBA-81C9A2FDAF9B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46C14F-5B7D-B1F9-6063-ADF357F9631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B47979-0423-8925-0981-D164A8EB8F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96AA9EF9-D399-CF00-1A49-448543B3F3B5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B4B5CA-5689-BFA4-EABE-19A18597BF6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A12C25-547B-7A51-35A7-57521B0153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1C4AE6E3-EDB5-0EC0-7760-467D2FF3DA02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993E78-C5A7-6AD7-910D-03103408354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F99ABC-AD13-163A-ECC1-33D8D2A4BDB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4658F0A5-1003-6EAC-119F-64EA7AEF17C6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FDC79C-7D85-8141-23C8-68974835B90A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98E750-B4B4-75A8-1329-4F4C481E19BC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452013CB-5DCE-0FB3-7243-E8325884CA49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0175EC-1AD1-2D3F-EDC7-AAD6F1A7124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258E7C-E3B4-2E57-7A9B-EDD11E74D05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6D4B8504-2B0D-67AC-A0A7-FD557A6576A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4036782-10A7-966C-6193-B94897B6BFE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D5720-097A-323C-BAAE-95DFFE7CB06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A25BDDC1-4311-20B6-3EC3-BEC7B79AE6B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97D815-A186-FF78-91F8-E2B51722723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B00615-FC3A-3164-F59A-AF3A4B99B7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FFE7856B-3B19-01C0-478E-E146DB7404B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AF9D7DC-0146-FD4A-385A-58FAEC97D66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F9AC77-AFC9-6FDA-CBF3-C75E7EA5741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716AACA5-0D86-0C3C-A754-5B8F4E8CED4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947DD9-32D4-9304-EDF7-213A094BB4F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E716F9-55FA-6288-DBF1-E4626D679FB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EFAC3F0-A63D-0B0C-0F52-6803AC6BDD3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66455EF-CD83-6132-9D7D-E07F5579C94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AE597D-E4E4-9358-FBA8-29AD966641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36945D43-B3DE-7EEB-D494-D1A7AB05B8FD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5B6AACD-FEC9-71CD-EBDD-2315449FF2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79500FC-6DBE-B309-5C25-B89EC332FB6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F8F937F5-51FD-6C41-5201-1238DD3A4D1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CBD057B-1785-F9D9-1983-823A3B831F6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6735FA-9838-7F40-FB4A-A898ACA3D93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6607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615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C71E-6B9F-0ECD-09FD-AC930A38F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144">
            <a:extLst>
              <a:ext uri="{FF2B5EF4-FFF2-40B4-BE49-F238E27FC236}">
                <a16:creationId xmlns:a16="http://schemas.microsoft.com/office/drawing/2014/main" id="{139F627C-39C9-4512-00DB-4180FD2F7200}"/>
              </a:ext>
            </a:extLst>
          </p:cNvPr>
          <p:cNvSpPr/>
          <p:nvPr/>
        </p:nvSpPr>
        <p:spPr>
          <a:xfrm>
            <a:off x="5867400" y="32004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9E2B8976-58A8-1125-5E13-572837665924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7C5FCB-D9C9-17B2-3430-626859A4B9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9DFCA9-75E3-DFD3-EED8-B14091B3113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C230C1B5-CE53-EAB8-9825-4B86FB928AEB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C6479E-942F-6712-9D7A-76C21AF42B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5CDAAA-1235-1FC1-59B0-7AE22622592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90AD7122-DAAF-5D37-67D9-646B7BB0F60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45DAE6-0456-DB7B-1BC6-D748E8F21D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25E031-A6E6-1E92-AD7C-5558DD76B7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2993B82F-A301-EBC3-8F36-C89B381CF3C5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66946B-F7DD-7006-01F9-234D31D26F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C6174D8-A87E-DE77-4E41-C0FBBC3185B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4F3BB0-71E5-9B9C-A45D-44C0965DD2C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4F58CBC-9A91-7E49-941C-DB9B17974E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3C840E7-FDB7-BECB-F601-F16FB59527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9F253D1A-493D-A7CB-132B-1DFB85B081AC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4B88E7-BA5E-A272-3D57-DA05E4D8C6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F4A33D1-59C2-2D7F-12E2-6434BE10A94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02ED9424-9BAD-0874-7FC1-06C4914F2AFB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6B8D3A-7B23-971E-A5AE-03C6C624987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E4062FF-7338-332E-8669-984F8D65E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18E7477F-648A-2273-9533-C9C54AEC289B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E0CC091-D2F8-14E4-1322-6805CC86029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F28239-615A-B0A9-5C3B-46D0C86805B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1F76DB1-D2C6-EBF3-2C41-9DD45185764A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103AE5E-5349-FE4B-7934-4C53D86F573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F18817-802B-2889-A88F-00580C4DE9E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1EA7995-9BA4-AC6A-670C-2EFADB8679C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BCC83-E3EF-04AB-3E6E-52142260316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3C761-C2E1-1EB6-3F1C-587303808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61AC20-02C4-8CF9-92D3-1B2F568E85B8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321C23-D0A8-6CB1-7FE0-9B415D99821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9FA0ED-5C80-48ED-EBB3-9E4ABB91C21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134AED8-EA30-04FC-3399-2446DA2E9B3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32BEDA-1EA7-5BA2-A241-34C541D350B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ABE727B-7612-3F62-B84D-7465F0329CA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BFC1D6F2-E93E-DCDC-4B8E-273344FA1CC0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349AC9E-0393-37EF-7137-63A5CE302D2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82B420-62F1-AE71-E94D-6DD5C0BDFF62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22A4637C-035B-070A-02AD-F03755E483A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B176A8-DA7A-6807-9355-C8F9CAFB94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64C88C-7036-0E8A-F200-2442C09F18C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chemeClr val="tx1"/>
                </a:gs>
                <a:gs pos="0">
                  <a:srgbClr val="FF99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DEF20448-E828-144C-624C-7ADC999965AF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E55A71-FF47-1381-C7FB-ACCE842C0A7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8343A18-10E5-30AB-766A-F99B31E4C0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ADA19FDF-4DDD-55FA-9056-3012523DD016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B894B8-A4CA-6E10-4BFB-CFF0A419ED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B7B69C-2B39-A6AD-BA3E-E431B6F1D26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47D3CAA5-BE47-34B8-4FBC-4F3397286FF3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2443AC5-983B-9152-432D-E0F6189EF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C3DAC9-95C2-D359-30AA-86F0C19B84E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882C29B8-546B-2C3D-38A9-D558E9657371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1896C5-4A90-079D-A6C8-17B61ACBC9C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323BC7-26DE-8CF1-13A6-CF42E7747F7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AF4B4CE1-3E03-B070-61B3-0B2967505E7D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E2D1F9-7425-D24B-38BF-D2E04A71E96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79978BA-68C9-E400-1B58-6841FC9A45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E70DD668-E02B-454B-3C17-BC7E4CB493C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2B9F25-AEE1-C3C0-D19D-F2EC5F35F03C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2E0D64-F49C-2EDA-597A-6873C9BD83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B93D3191-7F29-C40D-E173-97CC4EC7D3E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9F3F569-5A88-BA28-B1F2-768FABB22EE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819AC2-CAFF-0763-2A2A-F79B8DC46900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09948328-9CD2-2D6C-253D-31771F7D930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335F1C-6761-0520-EAC4-D4E0F45D0D24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BD87DC-F9B1-F8B5-DAA7-8EB5494A1155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C7D21A01-8A5B-900C-2DB9-8B335B0B07BA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FB77C62-212E-63AD-6B92-9DDE3CE20F0C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82D5C9A-E152-F8FE-1FC4-99B1E34C564C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405D008F-2848-D2A3-E9C3-04E05318C01F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6896FCC-74D7-35F8-1EFD-436545BE147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83342F6-86D1-9582-63BD-703F8480625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242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AFD5B-34FD-0AAD-8081-04AFBF651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969257B8-BF39-68B8-D98E-A38D656E75B5}"/>
              </a:ext>
            </a:extLst>
          </p:cNvPr>
          <p:cNvGrpSpPr>
            <a:grpSpLocks/>
          </p:cNvGrpSpPr>
          <p:nvPr/>
        </p:nvGrpSpPr>
        <p:grpSpPr>
          <a:xfrm flipH="1">
            <a:off x="7469901" y="2082536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93C085-2BB8-4BD4-EC73-CCD90E9F31A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F77C21-4B29-0FDC-29AC-B07E889D6E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9F140ABF-D3DA-2DB8-99D7-652CB4CA35F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076636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A085E2-48F1-9F2F-B3BB-9C53EEB201E6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90F40C-06D1-7F53-A857-ACF0DBF9819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3DD567D5-9122-92A1-85D8-2882C91A308F}"/>
              </a:ext>
            </a:extLst>
          </p:cNvPr>
          <p:cNvGrpSpPr>
            <a:grpSpLocks/>
          </p:cNvGrpSpPr>
          <p:nvPr/>
        </p:nvGrpSpPr>
        <p:grpSpPr>
          <a:xfrm flipH="1">
            <a:off x="5268753" y="531786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FF88DC3-7BEE-DD7F-F0FE-2B79C5ED7221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0C33E74-3DF1-1CED-CD9D-92D9B20F2344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967048B-310E-2459-BF22-AAB4F5630938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9E41331-E5AB-8B63-4E1C-81B75260487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9C4376-8DF8-C04B-33FA-A7952603CA9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FF416EF-7C8F-E450-9224-D79FFCC6741A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E286B1F-2856-FAAA-24CB-9FCA9050158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FDA4EE6-7AB4-06D0-B9C7-EEA27E09662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512092A-BB71-7965-1092-3B1ED4F316C4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608F457-8815-4259-7A2D-FE8F81AC838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16B289-D264-E6C1-1C2B-8ABD8B39295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9180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6C836-2C7F-5D96-0871-BBF0471E4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31B3B719-1B73-6F5F-5051-B062ED35D5A4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1E6C0B-0867-0F65-234F-35C76E3E124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00982BA-F8E0-C60F-410B-D11017EDB59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1BDEDB7E-CC62-1B5C-B506-1DEED928E63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EF6BB36-B2A2-D444-0D69-9C85BED5B1D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AAFDB5A-2849-B197-948B-77B7BD61F75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EBE079D-24F5-8E1F-F0F3-C1853AB1DD86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C664C7F-A888-B327-A115-3A244546CF9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9F84A85-329C-E37A-893A-BCA64150B38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49D8628D-3AB6-0FD7-6828-F38D0A3C47C5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FD1755E-62D3-6DA7-8E03-AA3B63E7919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4869D6E-F2DA-030B-D239-F37AA9C3B15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4B5BB2FB-0E99-24E1-FFAF-79D151C0745C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CE059E2-A6E3-41AA-B888-22F08B2FC46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1E30867-79B1-1AD1-1F51-94DDCD7A102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9BEA42D1-6204-9133-49E3-C14803B0FDAD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D68D494-E91D-9066-8368-830FE6072C9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78F6A92-1332-0421-448C-878D4E3C4A4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F192B05B-C918-EDE5-F413-F83201C27D7F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B46A33C-67B6-8F72-EE2A-0DBAC013F92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0B4CE9F-B9B1-2A1C-39C3-7D134848446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60EDDA5F-5930-B9F1-5C5F-8A68084F9E3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F25E232-1A20-41B8-8209-F53BA9E4614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811D718-6DA5-C4FA-C844-676A9EA0468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AAA586D-E9E1-0F27-965F-B7F3E12CEBF4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439B69E-E84B-0A14-D69C-A77FB179521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AA65374-D44E-4F2C-E338-9356C557D2A5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B9113D-FF35-98CE-D69F-9AC4F719C6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B0B2729-4707-5A2D-8593-D3D88809420A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56C99F8-3B1A-1CDE-D1A2-62229C656A21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00C3A0A-7BAE-7B1D-DB6A-5765E20C877B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BF37E07-B173-0C43-1544-7CBDEEEFA836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D40279D-2542-B2C1-68C4-07F876EE644D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C4105F-B50A-B561-EF85-ADBEF7D575D9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296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D92AE-E4DE-302F-C6DE-93AB75F9D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E8E539D-FA69-298E-5A45-1FCB61C100A7}"/>
              </a:ext>
            </a:extLst>
          </p:cNvPr>
          <p:cNvGrpSpPr/>
          <p:nvPr/>
        </p:nvGrpSpPr>
        <p:grpSpPr>
          <a:xfrm>
            <a:off x="3563956" y="920783"/>
            <a:ext cx="5056170" cy="4970250"/>
            <a:chOff x="4500083" y="1841002"/>
            <a:chExt cx="3183915" cy="312981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3B1BACA-461D-D762-3302-76D701A9F056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A61F77C-1A23-3716-7BAD-4740425D63F7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8567771-4C6E-FB02-8574-478CDEA15634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DB2EDC-E43A-04BA-BB34-278896AEAF3F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112B945-44AC-5CBA-4F79-424E0EDBC3D9}"/>
              </a:ext>
            </a:extLst>
          </p:cNvPr>
          <p:cNvGrpSpPr/>
          <p:nvPr/>
        </p:nvGrpSpPr>
        <p:grpSpPr>
          <a:xfrm rot="2700000">
            <a:off x="4827003" y="2181567"/>
            <a:ext cx="2537994" cy="2494866"/>
            <a:chOff x="4500083" y="1841002"/>
            <a:chExt cx="3183915" cy="312981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C16E915-8971-9642-8C19-C277227B240B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9FF20E2-5EA9-9AAD-6301-684C1E6B9689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22F9449-32A5-4147-AB59-F9CB62E8B1A8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4F2971A-6589-C736-CD97-0AC1A60FCFDF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A67A2D67-146F-D6DA-FE4F-4DE3C93BEB24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3768425-C62B-776C-8368-B6FA5D02819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81E251-BF08-F2E5-061F-ECE006FAD3D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9">
            <a:extLst>
              <a:ext uri="{FF2B5EF4-FFF2-40B4-BE49-F238E27FC236}">
                <a16:creationId xmlns:a16="http://schemas.microsoft.com/office/drawing/2014/main" id="{29421EFE-578A-4A75-D381-EE9F9B431366}"/>
              </a:ext>
            </a:extLst>
          </p:cNvPr>
          <p:cNvGrpSpPr>
            <a:grpSpLocks/>
          </p:cNvGrpSpPr>
          <p:nvPr/>
        </p:nvGrpSpPr>
        <p:grpSpPr>
          <a:xfrm flipH="1">
            <a:off x="671045" y="1612059"/>
            <a:ext cx="2443059" cy="1195110"/>
            <a:chOff x="8558922" y="5283353"/>
            <a:chExt cx="2358901" cy="119511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2E8CB4-C143-7B35-5E5C-3869BDBB1C0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27E9F4-FD22-F940-A53C-1C97F1AA706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52">
            <a:extLst>
              <a:ext uri="{FF2B5EF4-FFF2-40B4-BE49-F238E27FC236}">
                <a16:creationId xmlns:a16="http://schemas.microsoft.com/office/drawing/2014/main" id="{AB8E8D66-43AF-2D12-9A41-AF9990673DD9}"/>
              </a:ext>
            </a:extLst>
          </p:cNvPr>
          <p:cNvGrpSpPr>
            <a:grpSpLocks/>
          </p:cNvGrpSpPr>
          <p:nvPr/>
        </p:nvGrpSpPr>
        <p:grpSpPr>
          <a:xfrm flipH="1">
            <a:off x="778579" y="4137945"/>
            <a:ext cx="2335525" cy="1195110"/>
            <a:chOff x="8627448" y="3222396"/>
            <a:chExt cx="2335525" cy="119511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49B133-DC9F-18E3-65F1-735F79A35DB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0721D73-A602-2DE6-3E50-FFE7D5E8B5B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43">
            <a:extLst>
              <a:ext uri="{FF2B5EF4-FFF2-40B4-BE49-F238E27FC236}">
                <a16:creationId xmlns:a16="http://schemas.microsoft.com/office/drawing/2014/main" id="{AA63AE88-B692-ED18-DE8F-017270A1B7F2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36471F7-DA9B-21CC-9CB8-9474E9F2567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2DECE06-41C9-0E0B-34F4-2EBF11DFAB6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669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02C74-008D-842F-8C81-97A082E5A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DAF3B8E1-7B5D-0477-A7B4-F09A968A9544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A33D2E-1EFD-6707-D47D-1B6AD19A2F4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58B857-346B-BAC5-C72F-6DCB7F9145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041D7597-1925-D51E-9FD9-3FBF09BCD3A4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F8C11C-D813-E20A-9C8A-B2D6D8C11BF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97AB5C-038A-9934-3C2C-FC17073280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7DCBE13C-32D6-A20C-A1FC-176DB5D5218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26DB2C-862C-0B0A-4527-39BD26A64F4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0289AA-9B03-8668-21B7-FB99AD3CFCF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B68F4077-A5CA-E591-BF24-7564440E46D1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F54078-BC29-DAB4-2B6B-464758A0BAD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4F40BCB-E410-BE6F-4BD5-3B14B8DB5CC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7BAA6C8E-1605-3C3D-11EF-5397E05CE744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505576C-68C5-1960-59A0-B1DBBA8572EC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13E9497-B7F9-EAB9-D1CE-826C28F4CD08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28DD3849-31D2-8923-1F58-A7304D428AB4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0D66DB0-42FE-BB80-71C0-1470F824EDA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17D51F4-D411-27E0-E38E-BD536B90639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68DCC10B-B14B-777D-28D9-825C1336326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2870A3-8C3C-68DC-FC69-6463E673242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B0B6DD1-97B0-5A08-A0D2-5B959C793CF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C0D4153-DA45-9E0C-35DE-EED366F7E8B7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48BD3A7-EA38-7DE6-F53B-81332573295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89F768B-2C96-8D84-CE3C-D2E75BF7D9B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89B76C10-2B61-A2B9-842E-90F05F43AC25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4373FD5-3515-1822-272F-8015250997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8FE6D35-005E-5430-7F0D-275684FBA31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0F7347E0-F3B9-39A1-5115-C5581E86621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D035040-C966-5B42-D6BC-39FB055480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823BC34-8AB5-48C7-846D-400601F07E7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2927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E8BFF-27C2-4576-CD84-EC64F2244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6">
            <a:extLst>
              <a:ext uri="{FF2B5EF4-FFF2-40B4-BE49-F238E27FC236}">
                <a16:creationId xmlns:a16="http://schemas.microsoft.com/office/drawing/2014/main" id="{3053C15A-9C56-46CC-4828-F51EDEDE8B69}"/>
              </a:ext>
            </a:extLst>
          </p:cNvPr>
          <p:cNvGrpSpPr/>
          <p:nvPr/>
        </p:nvGrpSpPr>
        <p:grpSpPr>
          <a:xfrm rot="162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6538E74-EC85-4726-BDD7-5F989871217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26B5157-8B16-A22E-5BE9-20929DF4048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F11F2B45-9201-945F-BF36-73A5574122CE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645CAA6-0E49-C8DE-27C8-F5078A8A0A0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1F6F563-3733-DE9D-D9E1-81F89E191F7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405A3985-94B6-090B-935C-649E12BF784B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047FBB8-1CFD-283D-B0B8-4FB28E991C3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B23168-99D2-B26E-F7CE-E97FE2BBB3B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B55101C7-FB17-F08F-AAA0-88556E65CBFB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4346325-427A-754E-A582-6CCAB30D9F2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DD34CA-1033-1ECB-5A79-246E913F4E0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0E5A9DB4-F599-3F73-98A6-B9ABE730B96C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57F1ABA-BDAB-026B-5566-7BC3F697EC3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E83A40B-C3A5-144D-3C37-38F61E608B6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70BB840B-B287-3C44-F6BC-379D5894EDC3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8D770BB-EAFE-B335-0362-6D845EBF74A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5656CBA-CB41-342E-F9C1-44BA1DE2F7B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35D207A4-62D3-8A23-04CC-DF78027DECAD}"/>
              </a:ext>
            </a:extLst>
          </p:cNvPr>
          <p:cNvGrpSpPr>
            <a:grpSpLocks/>
          </p:cNvGrpSpPr>
          <p:nvPr/>
        </p:nvGrpSpPr>
        <p:grpSpPr>
          <a:xfrm flipH="1">
            <a:off x="1436662" y="470984"/>
            <a:ext cx="3502028" cy="769441"/>
            <a:chOff x="8627448" y="3296732"/>
            <a:chExt cx="3502028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040FE05-5101-A838-B4A9-F591ED649AD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B80754C-9A63-2B8C-1590-CB60FC1792A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52">
            <a:extLst>
              <a:ext uri="{FF2B5EF4-FFF2-40B4-BE49-F238E27FC236}">
                <a16:creationId xmlns:a16="http://schemas.microsoft.com/office/drawing/2014/main" id="{AEA96811-D222-F24C-9887-5D8A131F0218}"/>
              </a:ext>
            </a:extLst>
          </p:cNvPr>
          <p:cNvGrpSpPr>
            <a:grpSpLocks/>
          </p:cNvGrpSpPr>
          <p:nvPr/>
        </p:nvGrpSpPr>
        <p:grpSpPr>
          <a:xfrm flipH="1">
            <a:off x="-314352" y="2051416"/>
            <a:ext cx="3502028" cy="769441"/>
            <a:chOff x="8627448" y="3296732"/>
            <a:chExt cx="3502028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EB14A7D-BFA3-112C-0A55-FA8084ADFD6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6C33B75-0827-907B-4ECE-BEC8B4C5C2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87157E57-C499-BE63-A596-5ED0678C8334}"/>
              </a:ext>
            </a:extLst>
          </p:cNvPr>
          <p:cNvGrpSpPr>
            <a:grpSpLocks/>
          </p:cNvGrpSpPr>
          <p:nvPr/>
        </p:nvGrpSpPr>
        <p:grpSpPr>
          <a:xfrm flipH="1">
            <a:off x="137138" y="3861953"/>
            <a:ext cx="3050538" cy="769441"/>
            <a:chOff x="8627448" y="3296732"/>
            <a:chExt cx="3502028" cy="7694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AF6E95C-632A-983A-309C-04AD870C356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D4D0307-CE63-5625-CAD1-76DDA47EB41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3">
            <a:extLst>
              <a:ext uri="{FF2B5EF4-FFF2-40B4-BE49-F238E27FC236}">
                <a16:creationId xmlns:a16="http://schemas.microsoft.com/office/drawing/2014/main" id="{F1F4C3F8-6AE1-1ED7-5972-AE7F038EDAFE}"/>
              </a:ext>
            </a:extLst>
          </p:cNvPr>
          <p:cNvGrpSpPr>
            <a:grpSpLocks/>
          </p:cNvGrpSpPr>
          <p:nvPr/>
        </p:nvGrpSpPr>
        <p:grpSpPr>
          <a:xfrm flipH="1">
            <a:off x="6806452" y="5657102"/>
            <a:ext cx="3248024" cy="769441"/>
            <a:chOff x="-570650" y="3434052"/>
            <a:chExt cx="4175982" cy="76944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DE174A6-91A8-5EF9-E0AD-460DA0D2C11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D2270C5-DBE3-6996-52AB-3D73D3CC7ADF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BBF5DAD-B0D9-2B7B-89E1-FC0F0BE01B84}"/>
              </a:ext>
            </a:extLst>
          </p:cNvPr>
          <p:cNvGrpSpPr>
            <a:grpSpLocks/>
          </p:cNvGrpSpPr>
          <p:nvPr/>
        </p:nvGrpSpPr>
        <p:grpSpPr>
          <a:xfrm flipH="1">
            <a:off x="8733296" y="3861953"/>
            <a:ext cx="3235930" cy="769441"/>
            <a:chOff x="-725831" y="3434052"/>
            <a:chExt cx="4160433" cy="7694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19790F1-A62B-DC26-EF43-763A0042915F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120F326-9150-7260-E54F-27832928FF91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55C3FC28-B6F3-7A64-E094-792E65E9E57D}"/>
              </a:ext>
            </a:extLst>
          </p:cNvPr>
          <p:cNvGrpSpPr>
            <a:grpSpLocks/>
          </p:cNvGrpSpPr>
          <p:nvPr/>
        </p:nvGrpSpPr>
        <p:grpSpPr>
          <a:xfrm flipH="1">
            <a:off x="8733296" y="2051416"/>
            <a:ext cx="3248024" cy="769441"/>
            <a:chOff x="-570650" y="3434052"/>
            <a:chExt cx="4175982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FF3E7BC-023E-189C-1B18-B50E44BC5E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E43C315-07D1-0758-A71B-3A0CBA02E38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104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64960-E567-5BDB-46BF-52A6BFA7E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98A1D00E-AD53-081A-7B9F-06A77B84F6EC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30285E-DBDC-9757-72FA-3CC4FA56D7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6A3406-6AFA-40AF-226A-6A9AD25C711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33EDAD3-F4F1-6C86-EBFC-E69CA75E1ED1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1AB2BA-6B34-8DD3-A647-857A6ED5DDB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7DB3C5-A3D6-3C90-4632-9A2F4B001F6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C28F28BB-3D75-5E48-FC98-5F0E904A7934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9DBC03-A95E-085B-7BC5-244D93B00EE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085AE42-CA4C-2792-E5A4-656AA2D9591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FFD34DBE-4378-A0D3-1917-6375136D5811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5252C4B-EAA0-2B8D-E7EC-F34FE7748B2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F96E31-9176-25D6-D312-D2C0B1FBD12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E2D7701C-A337-0C53-1ADC-247F41741D9D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B81739-AA63-3208-4A13-5BD5A8939DD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B00DA9-E52E-802E-774F-26EE7D801D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85E0F587-E50B-575A-26DF-B489DD76E128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F125BA-939F-523C-30F2-E4AD4ECECABE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36AE2F-0C97-D8CA-C2F2-E39F405E667E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E41F14B2-2B2E-E62F-0016-35D5408FF4C8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0C36863-E649-4A44-4507-D06605D898A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4696DD-0C48-AC3B-A809-3AA223ABFD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90B1D0BB-315D-4CEB-01BC-C697FA6C410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C824A89-D015-D554-A702-E1EA5494955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2ED1464-9FE1-E1CF-7B67-512CFBB4EA7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DA6698BE-53D0-8BFF-FA58-0839E6AF0E6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058E508-6A55-2610-DB68-9C418AB8ABF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4C884E-711E-DBD5-D4EC-234E62A47DF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E8070315-7C47-05BF-ECA9-C4130128110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2CDF5B-BB34-5299-0A7E-B7D4B81D738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4FF401-C6AB-5FCA-70ED-D931DF0BEFB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12D4B5A-BCF9-2927-F66E-8C1FF94BE64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5B14774-D5AC-8FE3-0362-069E350A189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3DA1437-9AE0-CF78-FA13-C9D08489E31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F3531E3B-B993-2E66-49F1-840ABB3C04B6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240D10-A7EA-3D12-80B6-63BF892E833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63649A-11FC-4876-7753-FEE10C1ADDA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CB95A98C-EC48-A7B9-55E7-75B95F779165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911D27F-1AE4-D451-9062-B4D5BCDCA6F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6010872-4ED6-34A5-4BD4-793A3A3AAB2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C574192A-223B-99A6-0F50-C978EA7D3AAE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2291E03-6422-373D-B87A-C75DDA02CA4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767E4BE-11AC-2312-F21A-DF2F0C12624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9960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15587-5309-5D43-995B-A1E3AD8B7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E29846C0-A095-76AD-C7E7-0145993D9110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0881D94-60CD-2A25-AB72-26E001A0A4D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949F76D-EAEC-1B14-726F-046C6293497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159AE271-4614-2F0B-A429-242CFF9FB30A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2F6CD91-43E0-1188-FC32-A0A8E59192F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0A1475-2A0C-CE34-91CA-8D4417E5A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33C5698C-9AAE-CB3E-32C6-86D31FFDB905}"/>
              </a:ext>
            </a:extLst>
          </p:cNvPr>
          <p:cNvGrpSpPr/>
          <p:nvPr/>
        </p:nvGrpSpPr>
        <p:grpSpPr>
          <a:xfrm rot="1350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E962CF9-65C5-35E2-223F-0D643944361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8C1EEFE-0FF7-11B4-4241-E6C41A931AC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FE18AFDA-AC83-EF1C-B4E6-31680268FE08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756462D-1047-A81A-A2E1-7AFFA28800D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4201863-A6CC-7E25-1BD2-1F93FEC99D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3537EAD9-C550-2435-CE1F-8B036114F80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F787044-732D-B17C-C701-B412B8C7111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1320C61-2DC9-5668-7A0F-ED73C87648B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62B3DA52-223F-89DB-82F2-B58F3B82B3B2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AFB15F9-86F7-0608-70EE-AB14DBD41E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1434FA-A1B9-303B-A436-8F3B12E3070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1DE30C4B-9F9F-EF91-E44D-3D3428E102CF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E583978-71FD-E157-C7CF-EB9CFC729E0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6EAE1FF-3DE7-AF13-593D-CC0D3A777F9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8CA5B404-2920-0DDC-4A67-9BD9A970E648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70EDCFA-E94B-26C3-2D20-C7DFC1B6F6D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75FD189-B46F-68CE-80CD-0D0042354B1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2E8D675A-177B-1547-717D-C4C27729F3B0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A0496BF-145E-E586-CF49-5FB1F469908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56C753E-0A82-FA6C-9220-047706913C3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6" name="!!Group 52">
            <a:extLst>
              <a:ext uri="{FF2B5EF4-FFF2-40B4-BE49-F238E27FC236}">
                <a16:creationId xmlns:a16="http://schemas.microsoft.com/office/drawing/2014/main" id="{E1AC0E68-5572-8621-858F-CCC525498019}"/>
              </a:ext>
            </a:extLst>
          </p:cNvPr>
          <p:cNvGrpSpPr>
            <a:grpSpLocks/>
          </p:cNvGrpSpPr>
          <p:nvPr/>
        </p:nvGrpSpPr>
        <p:grpSpPr>
          <a:xfrm flipH="1">
            <a:off x="180948" y="1492355"/>
            <a:ext cx="3502028" cy="769441"/>
            <a:chOff x="8627448" y="3296732"/>
            <a:chExt cx="3502028" cy="7694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AF7B661-0DD8-317D-6A74-9E52E553068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1F2EDAD-3ABD-5B8B-88E4-8811051C20E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9" name="!!Group 52">
            <a:extLst>
              <a:ext uri="{FF2B5EF4-FFF2-40B4-BE49-F238E27FC236}">
                <a16:creationId xmlns:a16="http://schemas.microsoft.com/office/drawing/2014/main" id="{AF3BEBF9-45A0-F5BA-109B-2C3CB0AD2E9F}"/>
              </a:ext>
            </a:extLst>
          </p:cNvPr>
          <p:cNvGrpSpPr>
            <a:grpSpLocks/>
          </p:cNvGrpSpPr>
          <p:nvPr/>
        </p:nvGrpSpPr>
        <p:grpSpPr>
          <a:xfrm flipH="1">
            <a:off x="-112076" y="3044280"/>
            <a:ext cx="3050538" cy="769441"/>
            <a:chOff x="8627448" y="3296732"/>
            <a:chExt cx="3502028" cy="7694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1D52615-4C03-AE2E-E238-D8E8E855748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95C43B4-C164-EC80-8E05-4DEED80875B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52">
            <a:extLst>
              <a:ext uri="{FF2B5EF4-FFF2-40B4-BE49-F238E27FC236}">
                <a16:creationId xmlns:a16="http://schemas.microsoft.com/office/drawing/2014/main" id="{84359BC4-6011-BC47-37E6-1887D507195B}"/>
              </a:ext>
            </a:extLst>
          </p:cNvPr>
          <p:cNvGrpSpPr>
            <a:grpSpLocks/>
          </p:cNvGrpSpPr>
          <p:nvPr/>
        </p:nvGrpSpPr>
        <p:grpSpPr>
          <a:xfrm flipH="1">
            <a:off x="441405" y="4650144"/>
            <a:ext cx="3033713" cy="769441"/>
            <a:chOff x="8627448" y="3296732"/>
            <a:chExt cx="3502028" cy="76944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A3BE02D-434E-F0DE-80B6-8A7839B7A09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326935C-372C-5377-031A-049B169DEA3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43">
            <a:extLst>
              <a:ext uri="{FF2B5EF4-FFF2-40B4-BE49-F238E27FC236}">
                <a16:creationId xmlns:a16="http://schemas.microsoft.com/office/drawing/2014/main" id="{1A924741-F990-C953-019D-88FFED803462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C79ED0A-B1F4-F705-A0DD-91A9513D76B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D3D2069-60DB-EF6F-8DD3-F7772B3D3339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2010AE03-1348-5730-BF8A-2BBDB8AD7D79}"/>
              </a:ext>
            </a:extLst>
          </p:cNvPr>
          <p:cNvGrpSpPr>
            <a:grpSpLocks/>
          </p:cNvGrpSpPr>
          <p:nvPr/>
        </p:nvGrpSpPr>
        <p:grpSpPr>
          <a:xfrm flipH="1">
            <a:off x="8300588" y="4650144"/>
            <a:ext cx="3235930" cy="769441"/>
            <a:chOff x="-725831" y="3434052"/>
            <a:chExt cx="4160433" cy="76944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DBA5A20-5821-E647-080D-FA1E4CA93091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61B0AC4-4983-BC00-462D-6503A98C0F58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43">
            <a:extLst>
              <a:ext uri="{FF2B5EF4-FFF2-40B4-BE49-F238E27FC236}">
                <a16:creationId xmlns:a16="http://schemas.microsoft.com/office/drawing/2014/main" id="{66E34B08-DC16-6B32-E934-C22293AEF5BB}"/>
              </a:ext>
            </a:extLst>
          </p:cNvPr>
          <p:cNvGrpSpPr>
            <a:grpSpLocks/>
          </p:cNvGrpSpPr>
          <p:nvPr/>
        </p:nvGrpSpPr>
        <p:grpSpPr>
          <a:xfrm flipH="1">
            <a:off x="8798687" y="3044280"/>
            <a:ext cx="3248024" cy="769441"/>
            <a:chOff x="-570650" y="3434052"/>
            <a:chExt cx="4175982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BEBBBB8-2F7A-677C-E0B6-17551DF6DFA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18C9832-5545-372F-43F8-01DE0E144E2E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5D793021-6501-D5C0-BE19-4564F0406B17}"/>
              </a:ext>
            </a:extLst>
          </p:cNvPr>
          <p:cNvGrpSpPr>
            <a:grpSpLocks/>
          </p:cNvGrpSpPr>
          <p:nvPr/>
        </p:nvGrpSpPr>
        <p:grpSpPr>
          <a:xfrm flipH="1">
            <a:off x="8509026" y="1492355"/>
            <a:ext cx="3094844" cy="769441"/>
            <a:chOff x="-570650" y="3434052"/>
            <a:chExt cx="3979038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8CE785B-9549-EEEE-1FE7-AC7EE9662CBA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2B0C21D-BB89-3447-6E94-C67340E95979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28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215AE-186A-BA7B-C3E3-EC654DCB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8">
            <a:extLst>
              <a:ext uri="{FF2B5EF4-FFF2-40B4-BE49-F238E27FC236}">
                <a16:creationId xmlns:a16="http://schemas.microsoft.com/office/drawing/2014/main" id="{00168366-7652-EFED-E013-C8F9E420B7CB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274E6D-C50F-E913-E650-33C85B24B75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A4E826C-5F6D-342A-EBBA-FB81CD6F136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7">
            <a:extLst>
              <a:ext uri="{FF2B5EF4-FFF2-40B4-BE49-F238E27FC236}">
                <a16:creationId xmlns:a16="http://schemas.microsoft.com/office/drawing/2014/main" id="{085A130E-C1CB-346F-5EBC-E3880B33EFB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842CD7-906F-10C5-304E-C69FBC7520A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08BFDE-FA8D-21D5-C91D-F11F19C442A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6">
            <a:extLst>
              <a:ext uri="{FF2B5EF4-FFF2-40B4-BE49-F238E27FC236}">
                <a16:creationId xmlns:a16="http://schemas.microsoft.com/office/drawing/2014/main" id="{07D3DA2E-4EF0-F607-3B59-2533DAE4DAA0}"/>
              </a:ext>
            </a:extLst>
          </p:cNvPr>
          <p:cNvGrpSpPr/>
          <p:nvPr/>
        </p:nvGrpSpPr>
        <p:grpSpPr>
          <a:xfrm rot="14820000">
            <a:off x="1104901" y="6194088"/>
            <a:ext cx="9982200" cy="9982200"/>
            <a:chOff x="1104900" y="-1562100"/>
            <a:chExt cx="9982200" cy="9982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018D82-CEC7-3FDE-FB26-2D684194E8C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9A353F-817E-51EB-279F-1C80A06FC29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5">
            <a:extLst>
              <a:ext uri="{FF2B5EF4-FFF2-40B4-BE49-F238E27FC236}">
                <a16:creationId xmlns:a16="http://schemas.microsoft.com/office/drawing/2014/main" id="{A6BCF472-44E2-7BA2-0137-9AE20B030D1C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6DA1CC0-4FAE-7DCE-3FE8-D5DCF34CD54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DB1AFE-D585-7232-7808-7AB2472C66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4">
            <a:extLst>
              <a:ext uri="{FF2B5EF4-FFF2-40B4-BE49-F238E27FC236}">
                <a16:creationId xmlns:a16="http://schemas.microsoft.com/office/drawing/2014/main" id="{CC7141C4-1EA3-DACC-D499-9E5EB4B427AA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4BBC-DD5E-6AEF-1EA4-1E93DF1233F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1A590A-F3A8-90BC-173B-4E68B65C6A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47AAA45C-E8FD-573D-B47B-DBF17B15C03B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96EB5B-8650-BBF7-2156-B63F7D15EC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ED074-4115-E8D2-B2C1-0DFA4F16D13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C6DB8858-8401-2A6B-A9B6-A13D9125D580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BF4A28C-E328-0021-3775-F96A7298C87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3B9D84-6D2E-6747-D476-0C35AA14EED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3991E4F6-C27C-42AA-256B-63A0C421EE15}"/>
              </a:ext>
            </a:extLst>
          </p:cNvPr>
          <p:cNvGrpSpPr/>
          <p:nvPr/>
        </p:nvGrpSpPr>
        <p:grpSpPr>
          <a:xfrm rot="1482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55A2C03-D059-4CD0-B4A7-B4562B3946A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737285-E05E-70BA-71CE-C5BE85DD4CF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669900"/>
                </a:gs>
                <a:gs pos="0">
                  <a:srgbClr val="FF3300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621F22-6B11-3A31-0FFA-99802129B6BF}"/>
              </a:ext>
            </a:extLst>
          </p:cNvPr>
          <p:cNvSpPr/>
          <p:nvPr/>
        </p:nvSpPr>
        <p:spPr>
          <a:xfrm rot="2700000">
            <a:off x="5867400" y="3200400"/>
            <a:ext cx="457200" cy="4572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!!Group 52">
            <a:extLst>
              <a:ext uri="{FF2B5EF4-FFF2-40B4-BE49-F238E27FC236}">
                <a16:creationId xmlns:a16="http://schemas.microsoft.com/office/drawing/2014/main" id="{3AA5901F-3CF1-5A80-CA9E-8DE0EC1E3DDE}"/>
              </a:ext>
            </a:extLst>
          </p:cNvPr>
          <p:cNvGrpSpPr>
            <a:grpSpLocks/>
          </p:cNvGrpSpPr>
          <p:nvPr/>
        </p:nvGrpSpPr>
        <p:grpSpPr>
          <a:xfrm flipH="1">
            <a:off x="-377647" y="749459"/>
            <a:ext cx="3502028" cy="769441"/>
            <a:chOff x="8627448" y="3296732"/>
            <a:chExt cx="3502028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5C69-DA17-1C56-F289-9199784759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8A787-12B0-3E55-ED9A-02AC4ECF779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3932D6-2B91-7225-5CC4-8AE3A8C2D67D}"/>
              </a:ext>
            </a:extLst>
          </p:cNvPr>
          <p:cNvGrpSpPr>
            <a:grpSpLocks/>
          </p:cNvGrpSpPr>
          <p:nvPr/>
        </p:nvGrpSpPr>
        <p:grpSpPr>
          <a:xfrm flipH="1">
            <a:off x="-377647" y="2276398"/>
            <a:ext cx="3502028" cy="769441"/>
            <a:chOff x="8627448" y="3296732"/>
            <a:chExt cx="3502028" cy="7694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2B8CA-0779-53C8-5DED-BF5A1B023DF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319F54-68C7-022D-68FA-D5AC3F26F9C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52">
            <a:extLst>
              <a:ext uri="{FF2B5EF4-FFF2-40B4-BE49-F238E27FC236}">
                <a16:creationId xmlns:a16="http://schemas.microsoft.com/office/drawing/2014/main" id="{FC8CCBBE-F2AB-A80B-494A-F05CE76B6AA8}"/>
              </a:ext>
            </a:extLst>
          </p:cNvPr>
          <p:cNvGrpSpPr>
            <a:grpSpLocks/>
          </p:cNvGrpSpPr>
          <p:nvPr/>
        </p:nvGrpSpPr>
        <p:grpSpPr>
          <a:xfrm flipH="1">
            <a:off x="73843" y="3803337"/>
            <a:ext cx="3050538" cy="769441"/>
            <a:chOff x="8627448" y="3296732"/>
            <a:chExt cx="3502028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7FD5B5-0067-FC5A-3FD9-7F6A0B2CFA6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41F142-DA43-D989-1FC6-F46B2B3EB10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2" name="!!Group 52">
            <a:extLst>
              <a:ext uri="{FF2B5EF4-FFF2-40B4-BE49-F238E27FC236}">
                <a16:creationId xmlns:a16="http://schemas.microsoft.com/office/drawing/2014/main" id="{260629FB-F288-9529-263C-992BC71F1134}"/>
              </a:ext>
            </a:extLst>
          </p:cNvPr>
          <p:cNvGrpSpPr>
            <a:grpSpLocks/>
          </p:cNvGrpSpPr>
          <p:nvPr/>
        </p:nvGrpSpPr>
        <p:grpSpPr>
          <a:xfrm flipH="1">
            <a:off x="90668" y="5330275"/>
            <a:ext cx="3033713" cy="769441"/>
            <a:chOff x="8627448" y="3296732"/>
            <a:chExt cx="3502028" cy="7694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5169B-5A26-0C9D-7D44-9D4BBB095B0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665ED2-75EB-A85E-6035-9FE1B6F8BDB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5" name="!!Group 43">
            <a:extLst>
              <a:ext uri="{FF2B5EF4-FFF2-40B4-BE49-F238E27FC236}">
                <a16:creationId xmlns:a16="http://schemas.microsoft.com/office/drawing/2014/main" id="{91B84E46-CB26-891F-23B3-55586F08D75A}"/>
              </a:ext>
            </a:extLst>
          </p:cNvPr>
          <p:cNvGrpSpPr>
            <a:grpSpLocks/>
          </p:cNvGrpSpPr>
          <p:nvPr/>
        </p:nvGrpSpPr>
        <p:grpSpPr>
          <a:xfrm flipH="1">
            <a:off x="8700955" y="5330275"/>
            <a:ext cx="3248024" cy="769441"/>
            <a:chOff x="-570650" y="3434052"/>
            <a:chExt cx="4175982" cy="769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9B9239-341C-592E-C1FA-97F7CD36BD9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5A874B-DFF6-1ECE-A509-80849BECBEBD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3">
            <a:extLst>
              <a:ext uri="{FF2B5EF4-FFF2-40B4-BE49-F238E27FC236}">
                <a16:creationId xmlns:a16="http://schemas.microsoft.com/office/drawing/2014/main" id="{B3B42406-0AD3-B635-0EF6-151576353A55}"/>
              </a:ext>
            </a:extLst>
          </p:cNvPr>
          <p:cNvGrpSpPr>
            <a:grpSpLocks/>
          </p:cNvGrpSpPr>
          <p:nvPr/>
        </p:nvGrpSpPr>
        <p:grpSpPr>
          <a:xfrm flipH="1">
            <a:off x="8700955" y="3803337"/>
            <a:ext cx="3235930" cy="769441"/>
            <a:chOff x="-725831" y="3434052"/>
            <a:chExt cx="4160433" cy="76944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3ED6D8-13F1-A5A7-E160-8DCF20DBB4D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0D6B620-A96B-D1D1-F03A-64D56433205B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!!Group 43">
            <a:extLst>
              <a:ext uri="{FF2B5EF4-FFF2-40B4-BE49-F238E27FC236}">
                <a16:creationId xmlns:a16="http://schemas.microsoft.com/office/drawing/2014/main" id="{996ED129-8CCD-B74B-A410-9558A855CC30}"/>
              </a:ext>
            </a:extLst>
          </p:cNvPr>
          <p:cNvGrpSpPr>
            <a:grpSpLocks/>
          </p:cNvGrpSpPr>
          <p:nvPr/>
        </p:nvGrpSpPr>
        <p:grpSpPr>
          <a:xfrm flipH="1">
            <a:off x="8700955" y="2276398"/>
            <a:ext cx="3248024" cy="769441"/>
            <a:chOff x="-570650" y="3434052"/>
            <a:chExt cx="4175982" cy="7694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1BD4D8-BDDC-F913-9E2B-4D688D7E8F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2F443A7-7638-BC4D-8ED7-2CEE3A8245B4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2" name="!!Group 43">
            <a:extLst>
              <a:ext uri="{FF2B5EF4-FFF2-40B4-BE49-F238E27FC236}">
                <a16:creationId xmlns:a16="http://schemas.microsoft.com/office/drawing/2014/main" id="{CB1B84DE-ABF2-CAEB-1D18-E8F3BF1FAF2E}"/>
              </a:ext>
            </a:extLst>
          </p:cNvPr>
          <p:cNvGrpSpPr>
            <a:grpSpLocks/>
          </p:cNvGrpSpPr>
          <p:nvPr/>
        </p:nvGrpSpPr>
        <p:grpSpPr>
          <a:xfrm flipH="1">
            <a:off x="8700955" y="749459"/>
            <a:ext cx="3094844" cy="769441"/>
            <a:chOff x="-570650" y="3434052"/>
            <a:chExt cx="3979038" cy="76944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AEA4D4-FFC2-227E-9605-223CC7B54C8F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AFCFFA-538D-B61D-597A-02D771198276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007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700000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700000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81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81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E130E-584D-C4AA-FBAB-87C5B7C27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!!Group 52">
            <a:extLst>
              <a:ext uri="{FF2B5EF4-FFF2-40B4-BE49-F238E27FC236}">
                <a16:creationId xmlns:a16="http://schemas.microsoft.com/office/drawing/2014/main" id="{B49A4E45-4763-F568-ECFF-8D1F905C835A}"/>
              </a:ext>
            </a:extLst>
          </p:cNvPr>
          <p:cNvGrpSpPr>
            <a:grpSpLocks/>
          </p:cNvGrpSpPr>
          <p:nvPr/>
        </p:nvGrpSpPr>
        <p:grpSpPr>
          <a:xfrm flipH="1">
            <a:off x="1282699" y="268982"/>
            <a:ext cx="3502028" cy="769441"/>
            <a:chOff x="8627448" y="3296732"/>
            <a:chExt cx="3502028" cy="7694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A2A5F7-C152-6E01-52D3-11FDE19B13A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490482-0B83-71E6-784D-012097A9676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F951AF21-70CA-940C-54A3-9AA46FBC85CD}"/>
              </a:ext>
            </a:extLst>
          </p:cNvPr>
          <p:cNvGrpSpPr>
            <a:grpSpLocks/>
          </p:cNvGrpSpPr>
          <p:nvPr/>
        </p:nvGrpSpPr>
        <p:grpSpPr>
          <a:xfrm flipH="1">
            <a:off x="7103237" y="5810840"/>
            <a:ext cx="3248024" cy="769441"/>
            <a:chOff x="-570650" y="3434052"/>
            <a:chExt cx="4175982" cy="7694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9BCCB48-50AF-4611-9EC9-B5A7DC98A84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4EBA180-008B-B770-9541-0FCCFCC09E62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12">
            <a:extLst>
              <a:ext uri="{FF2B5EF4-FFF2-40B4-BE49-F238E27FC236}">
                <a16:creationId xmlns:a16="http://schemas.microsoft.com/office/drawing/2014/main" id="{A2AAF8AC-E1EB-32CE-84F0-EED2E4A89E68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559198A-78BD-0BAA-CF9E-91ED14F0B48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F1DB62-BF00-02EC-92E8-F704A1EA6EC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11">
            <a:extLst>
              <a:ext uri="{FF2B5EF4-FFF2-40B4-BE49-F238E27FC236}">
                <a16:creationId xmlns:a16="http://schemas.microsoft.com/office/drawing/2014/main" id="{8081EC39-424A-1F43-C5D4-A5D0BB75AE84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EBE5AB5-A353-85A8-4DDD-D3A4FA1FEA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8BCF596-4437-63AF-E612-865D7E295DB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" name="10">
            <a:extLst>
              <a:ext uri="{FF2B5EF4-FFF2-40B4-BE49-F238E27FC236}">
                <a16:creationId xmlns:a16="http://schemas.microsoft.com/office/drawing/2014/main" id="{883D75B8-37A7-5B71-42C6-898871C95703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DA10968-4479-1EB0-1923-25ED115ABF6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8EAD398-0778-9432-89BB-596F85C525C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9">
            <a:extLst>
              <a:ext uri="{FF2B5EF4-FFF2-40B4-BE49-F238E27FC236}">
                <a16:creationId xmlns:a16="http://schemas.microsoft.com/office/drawing/2014/main" id="{2DFF7397-5C80-7873-84BB-5A3783CDB8F1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EA113F2-1FF4-CD32-5346-CCA5F678359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631DEB1-7A7D-332D-D413-BE28DF0F6BD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8">
            <a:extLst>
              <a:ext uri="{FF2B5EF4-FFF2-40B4-BE49-F238E27FC236}">
                <a16:creationId xmlns:a16="http://schemas.microsoft.com/office/drawing/2014/main" id="{DE85A189-7D59-80C1-734E-A6944EFE460E}"/>
              </a:ext>
            </a:extLst>
          </p:cNvPr>
          <p:cNvGrpSpPr/>
          <p:nvPr/>
        </p:nvGrpSpPr>
        <p:grpSpPr>
          <a:xfrm rot="15300000">
            <a:off x="1104901" y="5816717"/>
            <a:ext cx="9982200" cy="9982200"/>
            <a:chOff x="1104900" y="-1562100"/>
            <a:chExt cx="9982200" cy="9982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6467547-8C21-29FB-BC77-6799FB0C3D4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85C5235-66CF-BAC9-9620-B916194B545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763FED54-3BA2-8873-7C84-BBA63216A1FC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3B0663D-68BA-0041-E076-A918CE26CC0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95CA13-E60F-2261-DC81-EBB89495408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73D6C85B-6979-5914-B987-D2F6E671C5A9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38B607D-C241-4315-DC52-2DFB16C02D9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A1F3AD-29E9-3F04-07E1-6746D2612D8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AB75B66D-8886-F084-AD32-BDFC28A5AC67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4B80664-1DFE-7540-8CF4-E7193BE1C4A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67FBACB-F634-31F7-3BCA-434DDF7061F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E08E3C5-BB7C-6822-C91D-7B03278971CC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D1C8FE4-1183-9C3B-BB4F-9A8091E08A8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54F4E56-E791-0C30-AE6A-136E8DB7ABB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EBE1202E-38F1-1CA0-50F6-80DB077805AC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6C6381E-68FA-7D10-DA94-AF66FAC9746C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FEF4C8B-15C1-01E9-8F8F-DF37D93B410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937AF23D-053A-C1E2-E6AE-E67248D80892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A509004-8892-19FA-E74F-92ACECCAB6E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1262E64-2CEF-FCFC-DDBD-08ACADC38F7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FA703EB2-3CF9-662F-B9BB-4FEB09B1964E}"/>
              </a:ext>
            </a:extLst>
          </p:cNvPr>
          <p:cNvGrpSpPr/>
          <p:nvPr/>
        </p:nvGrpSpPr>
        <p:grpSpPr>
          <a:xfrm rot="153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0993793-1BB2-51C7-B2BD-0D357A43CFD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7FC8D3A-F599-D1BA-D59D-E96A898D87C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E21748"/>
                </a:gs>
                <a:gs pos="0">
                  <a:srgbClr val="E21748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!!Group 52">
            <a:extLst>
              <a:ext uri="{FF2B5EF4-FFF2-40B4-BE49-F238E27FC236}">
                <a16:creationId xmlns:a16="http://schemas.microsoft.com/office/drawing/2014/main" id="{B70A644E-669F-D48A-771C-49F05C825D5C}"/>
              </a:ext>
            </a:extLst>
          </p:cNvPr>
          <p:cNvGrpSpPr>
            <a:grpSpLocks/>
          </p:cNvGrpSpPr>
          <p:nvPr/>
        </p:nvGrpSpPr>
        <p:grpSpPr>
          <a:xfrm flipH="1">
            <a:off x="180948" y="1396486"/>
            <a:ext cx="3502028" cy="769441"/>
            <a:chOff x="8627448" y="3296732"/>
            <a:chExt cx="3502028" cy="76944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49558A2-5961-FA5A-B126-4DB81EC46E2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6F9CE23-1120-3220-8F2A-81ADE1BFEC3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4" name="!!Group 52">
            <a:extLst>
              <a:ext uri="{FF2B5EF4-FFF2-40B4-BE49-F238E27FC236}">
                <a16:creationId xmlns:a16="http://schemas.microsoft.com/office/drawing/2014/main" id="{757ED049-68C4-AAC7-8F46-9718185DA3FE}"/>
              </a:ext>
            </a:extLst>
          </p:cNvPr>
          <p:cNvGrpSpPr>
            <a:grpSpLocks/>
          </p:cNvGrpSpPr>
          <p:nvPr/>
        </p:nvGrpSpPr>
        <p:grpSpPr>
          <a:xfrm flipH="1">
            <a:off x="-112076" y="2428330"/>
            <a:ext cx="3050538" cy="769441"/>
            <a:chOff x="8627448" y="3296732"/>
            <a:chExt cx="3502028" cy="76944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EE901F-983C-00EB-6B0E-38342C4110C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250FAD7-D5A7-A98F-1D7E-419B8EE4184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7" name="!!Group 52">
            <a:extLst>
              <a:ext uri="{FF2B5EF4-FFF2-40B4-BE49-F238E27FC236}">
                <a16:creationId xmlns:a16="http://schemas.microsoft.com/office/drawing/2014/main" id="{BA2B3B30-FA7F-36B7-175B-F15F8DB388AD}"/>
              </a:ext>
            </a:extLst>
          </p:cNvPr>
          <p:cNvGrpSpPr>
            <a:grpSpLocks/>
          </p:cNvGrpSpPr>
          <p:nvPr/>
        </p:nvGrpSpPr>
        <p:grpSpPr>
          <a:xfrm flipH="1">
            <a:off x="-95251" y="3555834"/>
            <a:ext cx="3033713" cy="769441"/>
            <a:chOff x="8627448" y="3296732"/>
            <a:chExt cx="3502028" cy="76944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1BC67D8-A034-B60C-13EB-0D180CCEB9F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F179137-6310-5347-0544-156087E513B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0" name="!!Group 52">
            <a:extLst>
              <a:ext uri="{FF2B5EF4-FFF2-40B4-BE49-F238E27FC236}">
                <a16:creationId xmlns:a16="http://schemas.microsoft.com/office/drawing/2014/main" id="{145DA293-7E4F-7ED9-28FC-E7C0BCBF159F}"/>
              </a:ext>
            </a:extLst>
          </p:cNvPr>
          <p:cNvGrpSpPr>
            <a:grpSpLocks/>
          </p:cNvGrpSpPr>
          <p:nvPr/>
        </p:nvGrpSpPr>
        <p:grpSpPr>
          <a:xfrm flipH="1">
            <a:off x="180948" y="4683338"/>
            <a:ext cx="3502028" cy="769441"/>
            <a:chOff x="8627448" y="3296732"/>
            <a:chExt cx="3502028" cy="76944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A91D249-B6EE-8DD7-1A76-343ED492F65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496A0CC-B00F-A623-6C23-F4074EACDF6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5" name="!!Group 52">
            <a:extLst>
              <a:ext uri="{FF2B5EF4-FFF2-40B4-BE49-F238E27FC236}">
                <a16:creationId xmlns:a16="http://schemas.microsoft.com/office/drawing/2014/main" id="{402C7BA3-2DBA-6761-80F2-3A54A2379959}"/>
              </a:ext>
            </a:extLst>
          </p:cNvPr>
          <p:cNvGrpSpPr>
            <a:grpSpLocks/>
          </p:cNvGrpSpPr>
          <p:nvPr/>
        </p:nvGrpSpPr>
        <p:grpSpPr>
          <a:xfrm flipH="1">
            <a:off x="1282699" y="5810840"/>
            <a:ext cx="3502028" cy="769441"/>
            <a:chOff x="8627448" y="3296732"/>
            <a:chExt cx="3502028" cy="7694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65160EA-2C54-F6BE-4EE1-71C13DEE4F3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9673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DBD38B4-2798-C7DD-38C4-0C3A61862FA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312120"/>
              <a:ext cx="28209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8" name="!!Group 43">
            <a:extLst>
              <a:ext uri="{FF2B5EF4-FFF2-40B4-BE49-F238E27FC236}">
                <a16:creationId xmlns:a16="http://schemas.microsoft.com/office/drawing/2014/main" id="{080DDBE3-DDCA-A4DD-C19D-9B6F21B621BE}"/>
              </a:ext>
            </a:extLst>
          </p:cNvPr>
          <p:cNvGrpSpPr>
            <a:grpSpLocks/>
          </p:cNvGrpSpPr>
          <p:nvPr/>
        </p:nvGrpSpPr>
        <p:grpSpPr>
          <a:xfrm flipH="1">
            <a:off x="8093279" y="4683338"/>
            <a:ext cx="3235930" cy="769441"/>
            <a:chOff x="-725831" y="3434052"/>
            <a:chExt cx="4160433" cy="76944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9B3BFB2-B5A9-6063-3319-FAE1222231A2}"/>
                </a:ext>
              </a:extLst>
            </p:cNvPr>
            <p:cNvSpPr txBox="1">
              <a:spLocks/>
            </p:cNvSpPr>
            <p:nvPr/>
          </p:nvSpPr>
          <p:spPr>
            <a:xfrm>
              <a:off x="217725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DFE9597-4DCD-9B38-5EBE-0A60F20E0EE4}"/>
                </a:ext>
              </a:extLst>
            </p:cNvPr>
            <p:cNvSpPr txBox="1">
              <a:spLocks/>
            </p:cNvSpPr>
            <p:nvPr/>
          </p:nvSpPr>
          <p:spPr>
            <a:xfrm>
              <a:off x="-725831" y="3449440"/>
              <a:ext cx="282549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1" name="!!Group 43">
            <a:extLst>
              <a:ext uri="{FF2B5EF4-FFF2-40B4-BE49-F238E27FC236}">
                <a16:creationId xmlns:a16="http://schemas.microsoft.com/office/drawing/2014/main" id="{874A1E9D-3F9F-801A-35A0-FB992986A54A}"/>
              </a:ext>
            </a:extLst>
          </p:cNvPr>
          <p:cNvGrpSpPr>
            <a:grpSpLocks/>
          </p:cNvGrpSpPr>
          <p:nvPr/>
        </p:nvGrpSpPr>
        <p:grpSpPr>
          <a:xfrm flipH="1">
            <a:off x="8798687" y="3555834"/>
            <a:ext cx="3248024" cy="769441"/>
            <a:chOff x="-570650" y="3434052"/>
            <a:chExt cx="4175982" cy="76944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57A4000-960E-F809-7D0A-971C39336A0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5A90E5C-690F-0BE8-794B-66718400EE8E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4" name="!!Group 43">
            <a:extLst>
              <a:ext uri="{FF2B5EF4-FFF2-40B4-BE49-F238E27FC236}">
                <a16:creationId xmlns:a16="http://schemas.microsoft.com/office/drawing/2014/main" id="{7D633DA5-CE48-F6F4-BEB3-5A72DA96A512}"/>
              </a:ext>
            </a:extLst>
          </p:cNvPr>
          <p:cNvGrpSpPr>
            <a:grpSpLocks/>
          </p:cNvGrpSpPr>
          <p:nvPr/>
        </p:nvGrpSpPr>
        <p:grpSpPr>
          <a:xfrm flipH="1">
            <a:off x="8951867" y="2428330"/>
            <a:ext cx="3094844" cy="769441"/>
            <a:chOff x="-570650" y="3434052"/>
            <a:chExt cx="3979038" cy="7694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EAA2FBC-C9F3-D2D8-353A-ABD4AA2384BE}"/>
                </a:ext>
              </a:extLst>
            </p:cNvPr>
            <p:cNvSpPr txBox="1">
              <a:spLocks/>
            </p:cNvSpPr>
            <p:nvPr/>
          </p:nvSpPr>
          <p:spPr>
            <a:xfrm>
              <a:off x="2151040" y="3434052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ED048E1-597C-77F2-AE92-2B08411E9FF3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449440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7" name="!!Group 43">
            <a:extLst>
              <a:ext uri="{FF2B5EF4-FFF2-40B4-BE49-F238E27FC236}">
                <a16:creationId xmlns:a16="http://schemas.microsoft.com/office/drawing/2014/main" id="{4CE2EE88-5CAF-100F-6C48-CF1C342199B3}"/>
              </a:ext>
            </a:extLst>
          </p:cNvPr>
          <p:cNvGrpSpPr>
            <a:grpSpLocks/>
          </p:cNvGrpSpPr>
          <p:nvPr/>
        </p:nvGrpSpPr>
        <p:grpSpPr>
          <a:xfrm flipH="1">
            <a:off x="8153627" y="1396486"/>
            <a:ext cx="3054884" cy="769441"/>
            <a:chOff x="-570650" y="3541773"/>
            <a:chExt cx="3927662" cy="76944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1D56A24-C95E-967A-5D62-BF4FF1277FA8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F095FFC-664A-C812-A7DA-1D1B8A7026BA}"/>
                </a:ext>
              </a:extLst>
            </p:cNvPr>
            <p:cNvSpPr txBox="1">
              <a:spLocks/>
            </p:cNvSpPr>
            <p:nvPr/>
          </p:nvSpPr>
          <p:spPr>
            <a:xfrm>
              <a:off x="-570650" y="3557161"/>
              <a:ext cx="28254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0" name="!!Group 43">
            <a:extLst>
              <a:ext uri="{FF2B5EF4-FFF2-40B4-BE49-F238E27FC236}">
                <a16:creationId xmlns:a16="http://schemas.microsoft.com/office/drawing/2014/main" id="{E555DE63-758C-41D0-71F7-027815A16604}"/>
              </a:ext>
            </a:extLst>
          </p:cNvPr>
          <p:cNvGrpSpPr>
            <a:grpSpLocks/>
          </p:cNvGrpSpPr>
          <p:nvPr/>
        </p:nvGrpSpPr>
        <p:grpSpPr>
          <a:xfrm flipH="1">
            <a:off x="7296377" y="268982"/>
            <a:ext cx="3305062" cy="769441"/>
            <a:chOff x="-892304" y="3541773"/>
            <a:chExt cx="4249316" cy="769441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2C23D58-A3D8-36A3-C652-52EE0B34C92D}"/>
                </a:ext>
              </a:extLst>
            </p:cNvPr>
            <p:cNvSpPr txBox="1">
              <a:spLocks/>
            </p:cNvSpPr>
            <p:nvPr/>
          </p:nvSpPr>
          <p:spPr>
            <a:xfrm>
              <a:off x="2099664" y="3541773"/>
              <a:ext cx="1257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65E2BD8-F3D6-466E-B53E-C77AD279AF3D}"/>
                </a:ext>
              </a:extLst>
            </p:cNvPr>
            <p:cNvSpPr txBox="1">
              <a:spLocks/>
            </p:cNvSpPr>
            <p:nvPr/>
          </p:nvSpPr>
          <p:spPr>
            <a:xfrm>
              <a:off x="-892304" y="3557161"/>
              <a:ext cx="28254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Title here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068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1.075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90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9000000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7200000">
                                      <p:cBhvr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200000"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D57EE-49CA-46B9-1923-D4492391B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28453AAD-D641-5262-E539-98ABB55BEF0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082536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480E18-BEE9-E568-D003-B9C38CC1771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30DEAC-8B40-1A7A-8413-8956F044AB1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26701FB9-7045-2D71-A753-D7D6B654331F}"/>
              </a:ext>
            </a:extLst>
          </p:cNvPr>
          <p:cNvGrpSpPr>
            <a:grpSpLocks/>
          </p:cNvGrpSpPr>
          <p:nvPr/>
        </p:nvGrpSpPr>
        <p:grpSpPr>
          <a:xfrm flipH="1">
            <a:off x="1812889" y="2076636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B536A4-E19F-02D0-FC52-01C3DE701D2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AF59D0-5A32-EC66-F0A0-EC0D13E9FBB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70290089-C6F2-BA39-5B48-D056AB45742B}"/>
              </a:ext>
            </a:extLst>
          </p:cNvPr>
          <p:cNvGrpSpPr>
            <a:grpSpLocks/>
          </p:cNvGrpSpPr>
          <p:nvPr/>
        </p:nvGrpSpPr>
        <p:grpSpPr>
          <a:xfrm flipH="1">
            <a:off x="5268753" y="531786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D073A2-4EED-6A15-E69F-120C29B61525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1826EA1-27D8-808A-4BEE-F9F1A5D67890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EBF32859-C786-3042-7116-98AF8A5E07B6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7B711AE5-3823-DE74-96FF-382D677788D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073953-3518-6C74-EE78-431BB3A8C2F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46524BC3-43EB-34CA-3F06-7A5FD9696345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B3C935D-221A-05C0-C50E-3EB843C97EC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9E48F9B-DB38-8D72-57A2-02BB99A89A8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0BF1F76F-68D6-AD5A-C45B-F592CFA742D1}"/>
              </a:ext>
            </a:extLst>
          </p:cNvPr>
          <p:cNvGrpSpPr/>
          <p:nvPr/>
        </p:nvGrpSpPr>
        <p:grpSpPr>
          <a:xfrm rot="162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ACEAAFF-5424-184E-2E49-83E8DA3A8E4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62C8ADB-4A1B-1B41-7383-6E9FB4BC395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0832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D1B14-B998-A304-307E-83A5B8BCA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7">
            <a:extLst>
              <a:ext uri="{FF2B5EF4-FFF2-40B4-BE49-F238E27FC236}">
                <a16:creationId xmlns:a16="http://schemas.microsoft.com/office/drawing/2014/main" id="{EBF2EB72-9EAA-020C-9E15-44E69F8491F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D451AB76-E7BF-80E2-C721-B1B1077FBEF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98CBF5C-F85C-E039-54C8-EB6F0646152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B201D14D-BF71-D2AF-6412-6427CC0301E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40E65C-FBB8-D0C5-940F-0ECC2426778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386C01A-BCA5-0BEC-4B7F-F26016B8B9A5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B927D4A-71F2-0117-E9D9-43D4BF43522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4F2F9DA-FBB7-A632-399A-176971DF115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C4756C-A1D8-1E65-526F-D9F4F461BFE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63C7AE27-F75D-0BA9-90E8-33DA71B238CE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C79B6D0-58A5-2229-0899-501FB4A04A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2433BB7-5261-A2E3-3737-A8974C24235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7BCD8D1A-2D6C-AD37-AF33-434FD7DA346A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4F4FE75-F627-7626-5359-47DAA9415862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4338D81-71F6-F51B-0277-57C205686B9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" name="!!Group 40">
            <a:extLst>
              <a:ext uri="{FF2B5EF4-FFF2-40B4-BE49-F238E27FC236}">
                <a16:creationId xmlns:a16="http://schemas.microsoft.com/office/drawing/2014/main" id="{FD3D6D75-DC2A-BAC2-EE8D-6EEF111F8799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3B5A86B-BCA1-B84B-7957-03B9AE80B5B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CF4D77-9B21-263F-0A02-AA23759577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!!Group 43">
            <a:extLst>
              <a:ext uri="{FF2B5EF4-FFF2-40B4-BE49-F238E27FC236}">
                <a16:creationId xmlns:a16="http://schemas.microsoft.com/office/drawing/2014/main" id="{9E41CA50-2106-3B78-908D-37F6558C28C7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118912-7410-30EB-F1EC-A6E413EFD16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BB2F8C-8019-53B8-A748-175A3D42F64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4" name="!!Group 46">
            <a:extLst>
              <a:ext uri="{FF2B5EF4-FFF2-40B4-BE49-F238E27FC236}">
                <a16:creationId xmlns:a16="http://schemas.microsoft.com/office/drawing/2014/main" id="{932C379B-3859-26B6-83FE-AFE58323D9B2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6B6863-FC0B-E1BC-3838-B3531A8695FA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C854C43-2DCE-BA0F-92E1-DF7771A39EA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9">
            <a:extLst>
              <a:ext uri="{FF2B5EF4-FFF2-40B4-BE49-F238E27FC236}">
                <a16:creationId xmlns:a16="http://schemas.microsoft.com/office/drawing/2014/main" id="{15CDD472-D5F6-2766-4549-A152048DA3A7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F8B3355-725B-F344-E3E7-7B44C129E04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8E1DC08-B8C9-8097-CB5F-9FD8544CBE5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0">
            <a:extLst>
              <a:ext uri="{FF2B5EF4-FFF2-40B4-BE49-F238E27FC236}">
                <a16:creationId xmlns:a16="http://schemas.microsoft.com/office/drawing/2014/main" id="{6E86887D-209D-C932-9F63-AA5DC40D8F7C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7B82350-412A-117D-FEC4-5F0F353D3842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489413E-8224-ADDD-57B6-387A9602329D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609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A350B-3431-8624-405B-B65AE1617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F08C30DE-62E6-FF08-DC86-40222CC52C39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DD3258-4F39-5389-9850-7DF4C6BFC04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EB2AC4-D86E-A534-E542-94ACDD21882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1021E691-BB95-5634-34CE-B5C77EB147D8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E968B2-7E1A-71F0-9B46-277AD129431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E44EF4-8264-9D17-4C7F-C25A6D0A2DA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67A9F96-5478-3D6E-6826-5A64DD41808A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5435E65-ADCF-F8AE-2443-A4E98367CB2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89D029-ABCB-5FF7-12C6-71F6C0482A5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D76DB527-DCB3-CA7C-A0E6-35B75DBE199D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C417B6-C8FF-5FD6-3539-40C8552486D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A73718-E218-DF40-0F89-35D0E686BE8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F66212E7-6155-03C3-6707-28D7989BB181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3BD9124-E374-7DCC-3D87-97B0EB855B7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94547C-877F-01F8-E412-0706C660E03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4E95B8E4-1C2F-4BE1-D4B3-DB7005BF505A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FCCBD93-FA91-B0FB-BEC6-1BE6E275D583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E26FEE-7AA1-0D74-3761-4BA1F4881948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3AD27DD3-BFBB-F439-9406-A57B1707F2D4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96F3FF-46D1-CCEC-C8CA-710C08F3DCC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738D44-D435-6DD0-E96F-8F8ADC7A6DC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59373AB1-381D-A948-1005-B764CA9C7A7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391FED2-2E8D-9B63-6326-B7C5C7691CF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052FBFE-4994-1AAF-E4EB-AABBBD90BD5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63FB3D6-4AAF-85E5-48B3-FCD34DF91D77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28835E1-D00E-69FD-AB95-FA2A1187E0E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0E7D62-89AA-340F-EC63-370E9A6977A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934ED117-454E-F248-853E-0419FABE6D84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CD8E65-D830-350B-EF74-30F87BF59F3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1958E7-3AD2-5926-CC5B-3C928DAB90B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FDBEBD6E-E72B-09E8-43C3-73AAB6342AD1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76E9D62-FC96-F7B2-7DF1-932C62416D0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88CDE5-BF8E-9115-0CEA-8D2F3B35B5C1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DE5134AF-0842-31DD-3055-F959DF8A7C86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611041E-74E2-6852-ECDB-38B39656D67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8A764C4-16C8-54D6-FBD4-AE7C7E0126E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80DC4EA6-570C-EB3C-756F-3B6E2830ED0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C708A59-A420-AA88-7EE9-1908CC3F830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97F89EC-D658-9993-68CA-E7875D1A878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499570C1-ABEE-634E-0D98-455626D32610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5E39480-3D22-4048-493F-6A6C24D2FA6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4AB94AB-0534-604B-5610-D2D2E149BB2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innerShdw blurRad="4318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2655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D67C8-AB15-6D2D-9B1F-035997A74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CCD3C835-2E67-0925-CB2F-07093B7172F6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829304-4636-94B9-F734-855FBF4C231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84B0A8-932A-BB20-9A83-CB03E9554D6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833F2606-185D-A8D9-B55D-48EF207E7F25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35DD6FC-926A-0DDF-777F-6B5DF28C8FA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903BB3F-521B-B456-8AFD-5204C2E3BF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61B73C6F-0CD4-6D56-2CEE-4D08E2910F82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4BA577-872D-A1AE-0F7C-FE77DEA2177D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C7B5881-10FD-94F9-6ECE-C17ED044F825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64F0BC8B-6EEB-4E8E-415C-58017881166A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386F553E-4E89-7594-249F-253F22610955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CE4D44B-9316-A15A-07F1-0114DE776E0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113FB856-0C52-6C56-9533-A8EB78BF3845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9B4F67C-EFB5-74A2-07FF-C7FFF9AE5C4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62BB369-B3C3-54F7-B8F2-D0D00AF9F9A7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9C8442F0-00AA-73E8-DE2A-CC0FC1D6281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930837C-FCCF-3097-7CF3-D6BA046E68F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807A927-96E0-AE69-8D60-DB8EC2874A8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32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19E65-89E9-BCDD-5C7E-FCCDF5B7C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7">
            <a:extLst>
              <a:ext uri="{FF2B5EF4-FFF2-40B4-BE49-F238E27FC236}">
                <a16:creationId xmlns:a16="http://schemas.microsoft.com/office/drawing/2014/main" id="{0D16304E-46CA-814B-ED4C-A172A89EAC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06D1007-1018-2C7B-332B-C28EEBADDBF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0879B38-370A-FEC6-061A-EB23D621E2D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484AB63F-13BE-A287-96EE-B71B8904852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9DC5CC1-3391-6CD6-E969-6949CA5283A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55C1F8-C07E-6E2E-7D91-822CC2E9DA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EA65D7FF-B52C-B51F-4381-ECE0DDE48A41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02EBE84-1CA8-BBEF-116E-FA60003DE41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DDA09E2-E221-C924-CE5B-FE94BBECFE0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7B4696FD-38ED-7D7B-4758-EC017D8BF2F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5059254-2DED-22B3-9671-71F6A9D6481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2C4137E-3E4C-4D8B-AE8C-1AC5FE4635F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0EA6693E-0A56-1FEA-E69B-90F999105D2F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DD9AB74-12E0-94C6-F51F-7AF89C7386C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2D12983-2503-E42F-AF73-23AE919DE9C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" name="!!Group 40">
            <a:extLst>
              <a:ext uri="{FF2B5EF4-FFF2-40B4-BE49-F238E27FC236}">
                <a16:creationId xmlns:a16="http://schemas.microsoft.com/office/drawing/2014/main" id="{DFECBFB9-8205-F0EF-5EDF-75A5CF59A8C7}"/>
              </a:ext>
            </a:extLst>
          </p:cNvPr>
          <p:cNvGrpSpPr>
            <a:grpSpLocks/>
          </p:cNvGrpSpPr>
          <p:nvPr/>
        </p:nvGrpSpPr>
        <p:grpSpPr>
          <a:xfrm flipH="1">
            <a:off x="7469901" y="2314764"/>
            <a:ext cx="2962923" cy="1176509"/>
            <a:chOff x="600350" y="1652633"/>
            <a:chExt cx="2962923" cy="11765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10FFD4-BEE2-C253-4653-4EDC32712E4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DB477-9D7E-E087-1109-458DB2C80F5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!!Group 43">
            <a:extLst>
              <a:ext uri="{FF2B5EF4-FFF2-40B4-BE49-F238E27FC236}">
                <a16:creationId xmlns:a16="http://schemas.microsoft.com/office/drawing/2014/main" id="{2935DDDC-7E05-07AD-A719-E233692C9110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64373"/>
            <a:ext cx="3004982" cy="1177643"/>
            <a:chOff x="600350" y="3430005"/>
            <a:chExt cx="3004982" cy="11776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0E99B9-1C37-A53F-ABBB-E20BACCD36A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70394E-DC98-4695-2B12-57421C3D574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4" name="!!Group 46">
            <a:extLst>
              <a:ext uri="{FF2B5EF4-FFF2-40B4-BE49-F238E27FC236}">
                <a16:creationId xmlns:a16="http://schemas.microsoft.com/office/drawing/2014/main" id="{9F707D61-E7E0-CC11-8B5E-CE34A157F62B}"/>
              </a:ext>
            </a:extLst>
          </p:cNvPr>
          <p:cNvGrpSpPr>
            <a:grpSpLocks/>
          </p:cNvGrpSpPr>
          <p:nvPr/>
        </p:nvGrpSpPr>
        <p:grpSpPr>
          <a:xfrm flipH="1">
            <a:off x="1812889" y="2308864"/>
            <a:ext cx="2909212" cy="1212129"/>
            <a:chOff x="-654367" y="5271553"/>
            <a:chExt cx="2909212" cy="12121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E5C35FD-E7E2-250D-F89C-D6DA7E49B62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E8E7B48-85A1-63F2-1C3F-AB31A31C761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9">
            <a:extLst>
              <a:ext uri="{FF2B5EF4-FFF2-40B4-BE49-F238E27FC236}">
                <a16:creationId xmlns:a16="http://schemas.microsoft.com/office/drawing/2014/main" id="{26EAC472-5E02-A18B-B66E-8F80463A57E1}"/>
              </a:ext>
            </a:extLst>
          </p:cNvPr>
          <p:cNvGrpSpPr>
            <a:grpSpLocks/>
          </p:cNvGrpSpPr>
          <p:nvPr/>
        </p:nvGrpSpPr>
        <p:grpSpPr>
          <a:xfrm flipH="1">
            <a:off x="480108" y="3964373"/>
            <a:ext cx="2443059" cy="1195110"/>
            <a:chOff x="8558922" y="5283353"/>
            <a:chExt cx="2358901" cy="119511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CCCE134-F1FD-900A-46A7-F1758273706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75FC4C5-6408-C3AA-5EAE-5E0F4F123CD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6" name="!!Group 40">
            <a:extLst>
              <a:ext uri="{FF2B5EF4-FFF2-40B4-BE49-F238E27FC236}">
                <a16:creationId xmlns:a16="http://schemas.microsoft.com/office/drawing/2014/main" id="{816DEEF4-E1B8-00FE-CA72-5501C63C9191}"/>
              </a:ext>
            </a:extLst>
          </p:cNvPr>
          <p:cNvGrpSpPr>
            <a:grpSpLocks/>
          </p:cNvGrpSpPr>
          <p:nvPr/>
        </p:nvGrpSpPr>
        <p:grpSpPr>
          <a:xfrm flipH="1">
            <a:off x="5268753" y="764014"/>
            <a:ext cx="1654495" cy="2025642"/>
            <a:chOff x="980665" y="940377"/>
            <a:chExt cx="1654495" cy="202564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2C87122-7FF7-4295-7C0A-CF87F4D46E48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BEEAE54-6BA4-D70E-6788-B27330EA956F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19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96296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96296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96296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96296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96296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B6E46-2445-2123-6F9B-049303818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FB3842C6-985C-2515-B1BD-FFE7FE2BA57F}"/>
              </a:ext>
            </a:extLst>
          </p:cNvPr>
          <p:cNvGrpSpPr>
            <a:grpSpLocks/>
          </p:cNvGrpSpPr>
          <p:nvPr/>
        </p:nvGrpSpPr>
        <p:grpSpPr>
          <a:xfrm flipH="1">
            <a:off x="7469901" y="1705164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F3E997-DD08-6793-A720-D313A6EB80F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637472-8D41-3FF5-7389-8B85170741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9CE0D23B-57C8-872D-07B3-2BBE15D5607B}"/>
              </a:ext>
            </a:extLst>
          </p:cNvPr>
          <p:cNvGrpSpPr>
            <a:grpSpLocks/>
          </p:cNvGrpSpPr>
          <p:nvPr/>
        </p:nvGrpSpPr>
        <p:grpSpPr>
          <a:xfrm flipH="1">
            <a:off x="8520914" y="3354773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7965BA-B752-2401-B721-2B376501430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DB681E4-5678-953B-8912-44353F74D40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84731035-1409-3555-4CE2-408AA91D8D06}"/>
              </a:ext>
            </a:extLst>
          </p:cNvPr>
          <p:cNvGrpSpPr>
            <a:grpSpLocks/>
          </p:cNvGrpSpPr>
          <p:nvPr/>
        </p:nvGrpSpPr>
        <p:grpSpPr>
          <a:xfrm flipH="1">
            <a:off x="1812889" y="1699264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9078B0-326D-6D22-822E-200BD0A9455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A1DC94-D77B-1D32-2FC6-A108F0ABA29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CCC0192-03B0-5E8B-0E7F-61A120AB23D0}"/>
              </a:ext>
            </a:extLst>
          </p:cNvPr>
          <p:cNvGrpSpPr>
            <a:grpSpLocks/>
          </p:cNvGrpSpPr>
          <p:nvPr/>
        </p:nvGrpSpPr>
        <p:grpSpPr>
          <a:xfrm flipH="1">
            <a:off x="480108" y="3354773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50D4EA-6E80-B428-0913-AFE53BA24B5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F099EB-0B71-F250-5AA0-1D1419C2E89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0" name="!!Group 52">
            <a:extLst>
              <a:ext uri="{FF2B5EF4-FFF2-40B4-BE49-F238E27FC236}">
                <a16:creationId xmlns:a16="http://schemas.microsoft.com/office/drawing/2014/main" id="{FDD7CBC9-4FD9-C531-BFD2-E4E7807BE770}"/>
              </a:ext>
            </a:extLst>
          </p:cNvPr>
          <p:cNvGrpSpPr>
            <a:grpSpLocks/>
          </p:cNvGrpSpPr>
          <p:nvPr/>
        </p:nvGrpSpPr>
        <p:grpSpPr>
          <a:xfrm flipH="1">
            <a:off x="424672" y="5132554"/>
            <a:ext cx="2335525" cy="1195110"/>
            <a:chOff x="8627448" y="3222396"/>
            <a:chExt cx="2335525" cy="11951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2CD3A0-D5DD-3F6B-09DB-F25CBA33E15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D6AD845-8B86-2AD2-EA7B-7FB75347122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53EF0FBA-1459-B6B0-F347-4AA39FFEFBD5}"/>
              </a:ext>
            </a:extLst>
          </p:cNvPr>
          <p:cNvGrpSpPr>
            <a:grpSpLocks/>
          </p:cNvGrpSpPr>
          <p:nvPr/>
        </p:nvGrpSpPr>
        <p:grpSpPr>
          <a:xfrm flipH="1">
            <a:off x="5268753" y="154414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C24770-7446-6920-4964-59C44EC8CE12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E4B7B9-3B41-D0B7-87AD-31333E7470D8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" name="!!Group 43">
            <a:extLst>
              <a:ext uri="{FF2B5EF4-FFF2-40B4-BE49-F238E27FC236}">
                <a16:creationId xmlns:a16="http://schemas.microsoft.com/office/drawing/2014/main" id="{1F91CB99-C8CB-94EA-14E6-18365DC75C53}"/>
              </a:ext>
            </a:extLst>
          </p:cNvPr>
          <p:cNvGrpSpPr>
            <a:grpSpLocks/>
          </p:cNvGrpSpPr>
          <p:nvPr/>
        </p:nvGrpSpPr>
        <p:grpSpPr>
          <a:xfrm flipH="1">
            <a:off x="8798439" y="5132554"/>
            <a:ext cx="3004982" cy="1177643"/>
            <a:chOff x="600350" y="3430005"/>
            <a:chExt cx="3004982" cy="11776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7FABA8-837E-F187-E950-ADBF71985FF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32E62FF-12F8-7D91-EF7D-83FE8B5CA6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9772B9F3-2F3A-0215-4C2A-42DA951455F8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A916185-C414-67EF-584F-66960023A8B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35FC3F-1425-6C47-079D-528E6BAAADB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A9AD9919-2326-75E9-9DB1-FC97A85088C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C542FA1-4918-31E1-D73F-1BDFE38AF6E8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AC1C1D7-B6BB-1EAE-49DF-E6461B51574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DE5CCBDD-195E-B3AC-9A79-8F6DA9001347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2853C2E-6C8E-617A-4545-0905286B07A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2BAE89F-775C-F691-9F61-9754A04C4FF4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D8305BD8-4954-8F4E-00D8-35E74756D00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30B20E-9DB1-2BA1-9223-49E947199BBE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09F6C08-70E4-C740-D400-AA3DBA3818B9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1E0C7809-1492-CFAB-B79B-4F6D396EA93A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6500BA6-FD5E-4D8C-54DF-F1A13372AA80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81E9A43-03D4-E0DE-311F-898CD84B661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2">
            <a:extLst>
              <a:ext uri="{FF2B5EF4-FFF2-40B4-BE49-F238E27FC236}">
                <a16:creationId xmlns:a16="http://schemas.microsoft.com/office/drawing/2014/main" id="{07CB2F72-9BC8-104A-BA3E-FFD997DF5F16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D46A3C5-97C3-A38C-0A71-C1069E8D984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3CE6E15-72B2-77BE-59E8-FBCD79D27E7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8" name="1">
            <a:extLst>
              <a:ext uri="{FF2B5EF4-FFF2-40B4-BE49-F238E27FC236}">
                <a16:creationId xmlns:a16="http://schemas.microsoft.com/office/drawing/2014/main" id="{ECA8316E-08A3-5E02-D3D7-33C57589E742}"/>
              </a:ext>
            </a:extLst>
          </p:cNvPr>
          <p:cNvGrpSpPr/>
          <p:nvPr/>
        </p:nvGrpSpPr>
        <p:grpSpPr>
          <a:xfrm rot="16200000">
            <a:off x="1104900" y="5816717"/>
            <a:ext cx="9982200" cy="9982200"/>
            <a:chOff x="1104900" y="-1562100"/>
            <a:chExt cx="9982200" cy="99822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589ED58-36CE-AFF5-EFCE-F667E43398D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2939CB6-D540-3395-4B8C-3D257CED0263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 flip="none" rotWithShape="1">
              <a:gsLst>
                <a:gs pos="98000">
                  <a:srgbClr val="00B0F0"/>
                </a:gs>
                <a:gs pos="0">
                  <a:srgbClr val="00B0F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5910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2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0A29-4A91-FEEA-E084-75F1FAB5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4BC7404E-E749-4523-AADA-3A16F456CF91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D3368A-F91D-D579-AC2F-85D4802CB65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C97ECA-723F-7B07-284F-4CE550D9C4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4533D7C9-8F0F-51C0-B05E-AC54BC8E74AD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2915AC-7ED7-DD38-F940-09323AEE612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440717-E73C-20C4-C0A6-834DAD0A1F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9D6EF97D-3545-876E-8A99-9D6642E250D9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0BB91E-3030-BA71-E2D3-54B45E92184B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6B65E1-F7CB-108D-C022-1C371B1F0F0A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39639702-1255-0F03-020D-4C252FFA99BD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4200AF9-0535-4B02-E66A-B64FFE7C423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3E8CB2-A7E6-6E5A-4131-0F41DFC861A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06FCEDD7-6331-EC0C-9C1F-329823DC13D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72DE74-969C-291D-7500-43A9D04BC28F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620665-B64A-7072-6D11-BB1F41A216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B2A6D853-9368-7AB0-D054-61FEB05DBB36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04439D8-1625-ACF2-1949-8535604FB833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AC1F02A-520A-C80B-39B0-9A1EE57B120D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127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BCCB-6518-68C1-E930-1479AA2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">
            <a:extLst>
              <a:ext uri="{FF2B5EF4-FFF2-40B4-BE49-F238E27FC236}">
                <a16:creationId xmlns:a16="http://schemas.microsoft.com/office/drawing/2014/main" id="{EB4C62D6-95E7-C97C-A9E3-34FF7E26D47A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50CE9-4FF3-A8A5-DE6C-7C72B8D8E5B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5AD582-109A-1FF1-1140-F9BF74F63146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3">
            <a:extLst>
              <a:ext uri="{FF2B5EF4-FFF2-40B4-BE49-F238E27FC236}">
                <a16:creationId xmlns:a16="http://schemas.microsoft.com/office/drawing/2014/main" id="{97A13F18-6F98-F96D-31CF-906E46DD943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81E775-65CD-94EE-2A86-A330356D9E14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3899B5-2BA1-6EE0-1AC0-184898D5914C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2">
            <a:extLst>
              <a:ext uri="{FF2B5EF4-FFF2-40B4-BE49-F238E27FC236}">
                <a16:creationId xmlns:a16="http://schemas.microsoft.com/office/drawing/2014/main" id="{32BC8479-2EAE-9D7B-5C28-21C7EF60539D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3FD691-0DD1-7AFE-5BF6-DED6E3B07259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5AAB7C9-13F2-E2E2-5A48-FB0520DAD2D8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1">
            <a:extLst>
              <a:ext uri="{FF2B5EF4-FFF2-40B4-BE49-F238E27FC236}">
                <a16:creationId xmlns:a16="http://schemas.microsoft.com/office/drawing/2014/main" id="{F47376B9-ECF9-FBDA-0DE7-3E2D4923D2D7}"/>
              </a:ext>
            </a:extLst>
          </p:cNvPr>
          <p:cNvGrpSpPr/>
          <p:nvPr/>
        </p:nvGrpSpPr>
        <p:grpSpPr>
          <a:xfrm rot="13500000">
            <a:off x="1104900" y="6194089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2120CE-A014-EF97-0657-C3E1C65D3F1A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48A449-7AD7-DECF-56BA-06D5F4448B3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3" name="!!Group 43">
            <a:extLst>
              <a:ext uri="{FF2B5EF4-FFF2-40B4-BE49-F238E27FC236}">
                <a16:creationId xmlns:a16="http://schemas.microsoft.com/office/drawing/2014/main" id="{9506CB27-DF41-5079-4CF9-9E87224DCF60}"/>
              </a:ext>
            </a:extLst>
          </p:cNvPr>
          <p:cNvGrpSpPr>
            <a:grpSpLocks/>
          </p:cNvGrpSpPr>
          <p:nvPr/>
        </p:nvGrpSpPr>
        <p:grpSpPr>
          <a:xfrm flipH="1">
            <a:off x="8520914" y="1612059"/>
            <a:ext cx="3004982" cy="1177643"/>
            <a:chOff x="600350" y="3430005"/>
            <a:chExt cx="3004982" cy="117764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04130ED-633F-2E89-974B-A1870E19DF7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5A97B-C3E8-A6DC-6599-100D7C0B2D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6" name="!!Group 49">
            <a:extLst>
              <a:ext uri="{FF2B5EF4-FFF2-40B4-BE49-F238E27FC236}">
                <a16:creationId xmlns:a16="http://schemas.microsoft.com/office/drawing/2014/main" id="{72FD1263-205D-F710-E87F-8C54EB8119AE}"/>
              </a:ext>
            </a:extLst>
          </p:cNvPr>
          <p:cNvGrpSpPr>
            <a:grpSpLocks/>
          </p:cNvGrpSpPr>
          <p:nvPr/>
        </p:nvGrpSpPr>
        <p:grpSpPr>
          <a:xfrm flipH="1">
            <a:off x="480108" y="1612059"/>
            <a:ext cx="2443059" cy="1195110"/>
            <a:chOff x="8558922" y="5283353"/>
            <a:chExt cx="2358901" cy="1195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F0ED53E-C249-0918-BC51-F2E3AC3E65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AFE72C-A80A-5B53-0678-36E13C0CB28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9" name="!!Group 52">
            <a:extLst>
              <a:ext uri="{FF2B5EF4-FFF2-40B4-BE49-F238E27FC236}">
                <a16:creationId xmlns:a16="http://schemas.microsoft.com/office/drawing/2014/main" id="{B17BE884-4142-6284-F84C-2755E28161E3}"/>
              </a:ext>
            </a:extLst>
          </p:cNvPr>
          <p:cNvGrpSpPr>
            <a:grpSpLocks/>
          </p:cNvGrpSpPr>
          <p:nvPr/>
        </p:nvGrpSpPr>
        <p:grpSpPr>
          <a:xfrm flipH="1">
            <a:off x="587642" y="4137945"/>
            <a:ext cx="2335525" cy="1195110"/>
            <a:chOff x="8627448" y="3222396"/>
            <a:chExt cx="2335525" cy="1195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726F6-E225-BB40-F3D3-544FABB794A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8D23E1-6700-6639-8016-EB9F28AF2DF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2" name="!!Group 43">
            <a:extLst>
              <a:ext uri="{FF2B5EF4-FFF2-40B4-BE49-F238E27FC236}">
                <a16:creationId xmlns:a16="http://schemas.microsoft.com/office/drawing/2014/main" id="{D55F7167-DFDB-0F03-16F8-946EF4AFD49A}"/>
              </a:ext>
            </a:extLst>
          </p:cNvPr>
          <p:cNvGrpSpPr>
            <a:grpSpLocks/>
          </p:cNvGrpSpPr>
          <p:nvPr/>
        </p:nvGrpSpPr>
        <p:grpSpPr>
          <a:xfrm flipH="1">
            <a:off x="8520914" y="4137945"/>
            <a:ext cx="3004982" cy="1177643"/>
            <a:chOff x="600350" y="3430005"/>
            <a:chExt cx="3004982" cy="117764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880B71-D733-6D7E-5BEB-9D9CE26E3F0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161D56-1E3D-A4B1-F30A-AE763A10B9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A322F-5D7C-4859-C460-D10BCDF2279C}"/>
              </a:ext>
            </a:extLst>
          </p:cNvPr>
          <p:cNvGrpSpPr/>
          <p:nvPr/>
        </p:nvGrpSpPr>
        <p:grpSpPr>
          <a:xfrm>
            <a:off x="4500083" y="1841002"/>
            <a:ext cx="3183915" cy="3129812"/>
            <a:chOff x="4500083" y="1841002"/>
            <a:chExt cx="3183915" cy="312981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016EA8A-C281-558C-158C-8F48F0FCB9A0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B69A7E-11BA-B8C4-A3BE-AE6AB763126B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6FB39D-0494-0F79-8D60-144B73419D05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0CCDED-5F23-4E15-599D-6CA96EB50050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AC0424-CDBC-65C3-A5B9-DEDACCA587C2}"/>
              </a:ext>
            </a:extLst>
          </p:cNvPr>
          <p:cNvGrpSpPr/>
          <p:nvPr/>
        </p:nvGrpSpPr>
        <p:grpSpPr>
          <a:xfrm rot="2700000">
            <a:off x="5296901" y="2643480"/>
            <a:ext cx="1598198" cy="1571040"/>
            <a:chOff x="4500083" y="1841002"/>
            <a:chExt cx="3183915" cy="312981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A16C2F-72CB-E275-BC94-8FEDAE77486F}"/>
                </a:ext>
              </a:extLst>
            </p:cNvPr>
            <p:cNvSpPr/>
            <p:nvPr/>
          </p:nvSpPr>
          <p:spPr>
            <a:xfrm>
              <a:off x="5681682" y="1841002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C1FA6FA-5830-BF28-4E08-A11E4709245A}"/>
                </a:ext>
              </a:extLst>
            </p:cNvPr>
            <p:cNvSpPr/>
            <p:nvPr/>
          </p:nvSpPr>
          <p:spPr>
            <a:xfrm rot="10800000">
              <a:off x="5681682" y="3382816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9B4327-001E-73B0-1959-A53327BA70CC}"/>
                </a:ext>
              </a:extLst>
            </p:cNvPr>
            <p:cNvSpPr/>
            <p:nvPr/>
          </p:nvSpPr>
          <p:spPr>
            <a:xfrm rot="5400000">
              <a:off x="6479640" y="2614820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ABB674-A4AB-1F27-372D-19A98DD55762}"/>
                </a:ext>
              </a:extLst>
            </p:cNvPr>
            <p:cNvSpPr/>
            <p:nvPr/>
          </p:nvSpPr>
          <p:spPr>
            <a:xfrm rot="16200000">
              <a:off x="4883723" y="2628251"/>
              <a:ext cx="820718" cy="1587998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FC6C4BF-0EE1-E8C2-806E-DC4C844CD8A7}"/>
              </a:ext>
            </a:extLst>
          </p:cNvPr>
          <p:cNvSpPr/>
          <p:nvPr/>
        </p:nvSpPr>
        <p:spPr>
          <a:xfrm>
            <a:off x="5929312" y="3262312"/>
            <a:ext cx="333376" cy="3333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sx="200000" sy="200000" algn="ctr" rotWithShape="0">
              <a:prstClr val="black"/>
            </a:outerShdw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87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1.48148E-6 L 0 -1.13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5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C71D5-8680-B4BF-9546-30C93036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!!Group 40">
            <a:extLst>
              <a:ext uri="{FF2B5EF4-FFF2-40B4-BE49-F238E27FC236}">
                <a16:creationId xmlns:a16="http://schemas.microsoft.com/office/drawing/2014/main" id="{E08E6EAA-D01E-5B1E-6FC0-E9D946F4FE4D}"/>
              </a:ext>
            </a:extLst>
          </p:cNvPr>
          <p:cNvGrpSpPr>
            <a:grpSpLocks/>
          </p:cNvGrpSpPr>
          <p:nvPr/>
        </p:nvGrpSpPr>
        <p:grpSpPr>
          <a:xfrm flipH="1">
            <a:off x="7469901" y="2252491"/>
            <a:ext cx="2962923" cy="1176509"/>
            <a:chOff x="600350" y="1652633"/>
            <a:chExt cx="2962923" cy="1176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BB491-11A1-8B74-F6C1-A207E67BF4A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06498-628C-A645-523A-5F37330C14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3">
            <a:extLst>
              <a:ext uri="{FF2B5EF4-FFF2-40B4-BE49-F238E27FC236}">
                <a16:creationId xmlns:a16="http://schemas.microsoft.com/office/drawing/2014/main" id="{B05AAAE2-8F7F-65F8-DD73-7FC7E66CC315}"/>
              </a:ext>
            </a:extLst>
          </p:cNvPr>
          <p:cNvGrpSpPr>
            <a:grpSpLocks/>
          </p:cNvGrpSpPr>
          <p:nvPr/>
        </p:nvGrpSpPr>
        <p:grpSpPr>
          <a:xfrm flipH="1">
            <a:off x="8520914" y="3902100"/>
            <a:ext cx="3004982" cy="1177643"/>
            <a:chOff x="600350" y="3430005"/>
            <a:chExt cx="3004982" cy="11776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761357-79F6-68D6-7227-CD9E705FF0E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74AE7E-D782-F7F3-3FC9-1B7CBDD080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46">
            <a:extLst>
              <a:ext uri="{FF2B5EF4-FFF2-40B4-BE49-F238E27FC236}">
                <a16:creationId xmlns:a16="http://schemas.microsoft.com/office/drawing/2014/main" id="{B9EAA4D1-0607-C3EE-F62B-EC29E816B1F3}"/>
              </a:ext>
            </a:extLst>
          </p:cNvPr>
          <p:cNvGrpSpPr>
            <a:grpSpLocks/>
          </p:cNvGrpSpPr>
          <p:nvPr/>
        </p:nvGrpSpPr>
        <p:grpSpPr>
          <a:xfrm flipH="1">
            <a:off x="1812889" y="2246591"/>
            <a:ext cx="2909212" cy="1212129"/>
            <a:chOff x="-654367" y="5271553"/>
            <a:chExt cx="2909212" cy="1212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48CA64-9439-C024-0BCA-7492809E56B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916C0B-EA7F-83C5-EF1E-23C529182F3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9">
            <a:extLst>
              <a:ext uri="{FF2B5EF4-FFF2-40B4-BE49-F238E27FC236}">
                <a16:creationId xmlns:a16="http://schemas.microsoft.com/office/drawing/2014/main" id="{2F9F2793-E0B7-2F90-3230-1A2FDBBC758A}"/>
              </a:ext>
            </a:extLst>
          </p:cNvPr>
          <p:cNvGrpSpPr>
            <a:grpSpLocks/>
          </p:cNvGrpSpPr>
          <p:nvPr/>
        </p:nvGrpSpPr>
        <p:grpSpPr>
          <a:xfrm flipH="1">
            <a:off x="480108" y="3902100"/>
            <a:ext cx="2443059" cy="1195110"/>
            <a:chOff x="8558922" y="5283353"/>
            <a:chExt cx="2358901" cy="11951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0194F9-3856-64C4-B373-AB5B4200DC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6DF786-0FB3-CB42-453C-0CCD6E2C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3" name="!!Group 40">
            <a:extLst>
              <a:ext uri="{FF2B5EF4-FFF2-40B4-BE49-F238E27FC236}">
                <a16:creationId xmlns:a16="http://schemas.microsoft.com/office/drawing/2014/main" id="{B3D0B523-59E5-867A-F704-09A497A0777A}"/>
              </a:ext>
            </a:extLst>
          </p:cNvPr>
          <p:cNvGrpSpPr>
            <a:grpSpLocks/>
          </p:cNvGrpSpPr>
          <p:nvPr/>
        </p:nvGrpSpPr>
        <p:grpSpPr>
          <a:xfrm flipH="1">
            <a:off x="5268753" y="701741"/>
            <a:ext cx="1654495" cy="2025642"/>
            <a:chOff x="980665" y="940377"/>
            <a:chExt cx="1654495" cy="20256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240041-BD9E-F330-084E-CC5E427EB3B0}"/>
                </a:ext>
              </a:extLst>
            </p:cNvPr>
            <p:cNvSpPr txBox="1">
              <a:spLocks/>
            </p:cNvSpPr>
            <p:nvPr/>
          </p:nvSpPr>
          <p:spPr>
            <a:xfrm>
              <a:off x="1179239" y="940377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0DD2C-03BD-F61B-05A9-7A542A623186}"/>
                </a:ext>
              </a:extLst>
            </p:cNvPr>
            <p:cNvSpPr txBox="1">
              <a:spLocks/>
            </p:cNvSpPr>
            <p:nvPr/>
          </p:nvSpPr>
          <p:spPr>
            <a:xfrm>
              <a:off x="980665" y="1827246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" name="7">
            <a:extLst>
              <a:ext uri="{FF2B5EF4-FFF2-40B4-BE49-F238E27FC236}">
                <a16:creationId xmlns:a16="http://schemas.microsoft.com/office/drawing/2014/main" id="{4CAA2448-1662-6B6B-BF16-D3EE24BB0AA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3F13CC8-3C87-90C0-3035-5B8AF3516B97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A5DB1B-9F96-46C8-37B7-7D04D397C09E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6">
            <a:extLst>
              <a:ext uri="{FF2B5EF4-FFF2-40B4-BE49-F238E27FC236}">
                <a16:creationId xmlns:a16="http://schemas.microsoft.com/office/drawing/2014/main" id="{84D7AFC5-F067-3CDF-BF68-3E4E5CD80AB9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77CD25-B33D-F6C2-3756-F49A6A20D0AB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16B7E-3E96-85CF-90D5-F689DECE9E2B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5" name="5">
            <a:extLst>
              <a:ext uri="{FF2B5EF4-FFF2-40B4-BE49-F238E27FC236}">
                <a16:creationId xmlns:a16="http://schemas.microsoft.com/office/drawing/2014/main" id="{5817CE9F-3C3D-6C01-EF05-49E2E46A7093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A8721F-A492-1CE9-658E-BB579773D311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309421-058B-58AD-A67B-CBE85651D78F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9" name="4">
            <a:extLst>
              <a:ext uri="{FF2B5EF4-FFF2-40B4-BE49-F238E27FC236}">
                <a16:creationId xmlns:a16="http://schemas.microsoft.com/office/drawing/2014/main" id="{4C362640-E358-1B33-51E2-167D38CE616C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D23DE90-FBDA-21B1-991E-31F9693802ED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D0DF-ED68-BA14-745E-D9954B4543D0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3">
            <a:extLst>
              <a:ext uri="{FF2B5EF4-FFF2-40B4-BE49-F238E27FC236}">
                <a16:creationId xmlns:a16="http://schemas.microsoft.com/office/drawing/2014/main" id="{3E03F6D0-835A-7C53-9392-5F8D418434D2}"/>
              </a:ext>
            </a:extLst>
          </p:cNvPr>
          <p:cNvGrpSpPr/>
          <p:nvPr/>
        </p:nvGrpSpPr>
        <p:grpSpPr>
          <a:xfrm rot="16200000">
            <a:off x="1104900" y="6364044"/>
            <a:ext cx="9982200" cy="9982200"/>
            <a:chOff x="1104900" y="-1562100"/>
            <a:chExt cx="9982200" cy="99822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DD96A40-718F-4CE6-B119-8941690D44C6}"/>
                </a:ext>
              </a:extLst>
            </p:cNvPr>
            <p:cNvSpPr/>
            <p:nvPr/>
          </p:nvSpPr>
          <p:spPr>
            <a:xfrm>
              <a:off x="1104900" y="-1562100"/>
              <a:ext cx="9982200" cy="9982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1FA264E-79F3-D57C-BA71-D129FFE8D12A}"/>
                </a:ext>
              </a:extLst>
            </p:cNvPr>
            <p:cNvSpPr/>
            <p:nvPr/>
          </p:nvSpPr>
          <p:spPr>
            <a:xfrm rot="5400000">
              <a:off x="6805089" y="1862465"/>
              <a:ext cx="1619250" cy="3133070"/>
            </a:xfrm>
            <a:custGeom>
              <a:avLst/>
              <a:gdLst>
                <a:gd name="connsiteX0" fmla="*/ 809625 w 1619250"/>
                <a:gd name="connsiteY0" fmla="*/ 0 h 3133070"/>
                <a:gd name="connsiteX1" fmla="*/ 919075 w 1619250"/>
                <a:gd name="connsiteY1" fmla="*/ 81845 h 3133070"/>
                <a:gd name="connsiteX2" fmla="*/ 1619250 w 1619250"/>
                <a:gd name="connsiteY2" fmla="*/ 1566535 h 3133070"/>
                <a:gd name="connsiteX3" fmla="*/ 919075 w 1619250"/>
                <a:gd name="connsiteY3" fmla="*/ 3051226 h 3133070"/>
                <a:gd name="connsiteX4" fmla="*/ 809625 w 1619250"/>
                <a:gd name="connsiteY4" fmla="*/ 3133070 h 3133070"/>
                <a:gd name="connsiteX5" fmla="*/ 700176 w 1619250"/>
                <a:gd name="connsiteY5" fmla="*/ 3051226 h 3133070"/>
                <a:gd name="connsiteX6" fmla="*/ 0 w 1619250"/>
                <a:gd name="connsiteY6" fmla="*/ 1566535 h 3133070"/>
                <a:gd name="connsiteX7" fmla="*/ 700176 w 1619250"/>
                <a:gd name="connsiteY7" fmla="*/ 81845 h 313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0" h="3133070">
                  <a:moveTo>
                    <a:pt x="809625" y="0"/>
                  </a:moveTo>
                  <a:lnTo>
                    <a:pt x="919075" y="81845"/>
                  </a:lnTo>
                  <a:cubicBezTo>
                    <a:pt x="1346689" y="434744"/>
                    <a:pt x="1619250" y="968810"/>
                    <a:pt x="1619250" y="1566535"/>
                  </a:cubicBezTo>
                  <a:cubicBezTo>
                    <a:pt x="1619250" y="2164261"/>
                    <a:pt x="1346689" y="2698326"/>
                    <a:pt x="919075" y="3051226"/>
                  </a:cubicBezTo>
                  <a:lnTo>
                    <a:pt x="809625" y="3133070"/>
                  </a:lnTo>
                  <a:lnTo>
                    <a:pt x="700176" y="3051226"/>
                  </a:lnTo>
                  <a:cubicBezTo>
                    <a:pt x="272561" y="2698326"/>
                    <a:pt x="0" y="2164261"/>
                    <a:pt x="0" y="1566535"/>
                  </a:cubicBezTo>
                  <a:cubicBezTo>
                    <a:pt x="0" y="968810"/>
                    <a:pt x="272561" y="434744"/>
                    <a:pt x="700176" y="81845"/>
                  </a:cubicBezTo>
                  <a:close/>
                </a:path>
              </a:pathLst>
            </a:custGeom>
            <a:gradFill>
              <a:gsLst>
                <a:gs pos="98000">
                  <a:srgbClr val="8254DF"/>
                </a:gs>
                <a:gs pos="0">
                  <a:srgbClr val="8254DF">
                    <a:alpha val="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2028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4.07407E-6 L 0 -0.774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7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3600000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8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9196</Words>
  <Application>Microsoft Office PowerPoint</Application>
  <PresentationFormat>Widescreen</PresentationFormat>
  <Paragraphs>2210</Paragraphs>
  <Slides>120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120</vt:i4>
      </vt:variant>
    </vt:vector>
  </HeadingPairs>
  <TitlesOfParts>
    <vt:vector size="126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23</cp:revision>
  <dcterms:created xsi:type="dcterms:W3CDTF">2024-11-21T07:43:58Z</dcterms:created>
  <dcterms:modified xsi:type="dcterms:W3CDTF">2024-11-22T06:31:04Z</dcterms:modified>
</cp:coreProperties>
</file>