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5"/>
  </p:notesMasterIdLst>
  <p:sldIdLst>
    <p:sldId id="371" r:id="rId2"/>
    <p:sldId id="379" r:id="rId3"/>
    <p:sldId id="380" r:id="rId4"/>
    <p:sldId id="381" r:id="rId5"/>
    <p:sldId id="345" r:id="rId6"/>
    <p:sldId id="346" r:id="rId7"/>
    <p:sldId id="347" r:id="rId8"/>
    <p:sldId id="348" r:id="rId9"/>
    <p:sldId id="361" r:id="rId10"/>
    <p:sldId id="357" r:id="rId11"/>
    <p:sldId id="354" r:id="rId12"/>
    <p:sldId id="358" r:id="rId13"/>
    <p:sldId id="359" r:id="rId14"/>
    <p:sldId id="289" r:id="rId15"/>
    <p:sldId id="285" r:id="rId16"/>
    <p:sldId id="291" r:id="rId17"/>
    <p:sldId id="360" r:id="rId18"/>
    <p:sldId id="349" r:id="rId19"/>
    <p:sldId id="350" r:id="rId20"/>
    <p:sldId id="351" r:id="rId21"/>
    <p:sldId id="352" r:id="rId22"/>
    <p:sldId id="321" r:id="rId23"/>
    <p:sldId id="322" r:id="rId24"/>
    <p:sldId id="323" r:id="rId25"/>
    <p:sldId id="324" r:id="rId26"/>
    <p:sldId id="297" r:id="rId27"/>
    <p:sldId id="298" r:id="rId28"/>
    <p:sldId id="299" r:id="rId29"/>
    <p:sldId id="300" r:id="rId30"/>
    <p:sldId id="293" r:id="rId31"/>
    <p:sldId id="294" r:id="rId32"/>
    <p:sldId id="295" r:id="rId33"/>
    <p:sldId id="296" r:id="rId34"/>
    <p:sldId id="301" r:id="rId35"/>
    <p:sldId id="302" r:id="rId36"/>
    <p:sldId id="303" r:id="rId37"/>
    <p:sldId id="304" r:id="rId38"/>
    <p:sldId id="313" r:id="rId39"/>
    <p:sldId id="314" r:id="rId40"/>
    <p:sldId id="315" r:id="rId41"/>
    <p:sldId id="316" r:id="rId42"/>
    <p:sldId id="305" r:id="rId43"/>
    <p:sldId id="306" r:id="rId44"/>
    <p:sldId id="307" r:id="rId45"/>
    <p:sldId id="308" r:id="rId46"/>
    <p:sldId id="325" r:id="rId47"/>
    <p:sldId id="326" r:id="rId48"/>
    <p:sldId id="327" r:id="rId49"/>
    <p:sldId id="328" r:id="rId50"/>
    <p:sldId id="309" r:id="rId51"/>
    <p:sldId id="310" r:id="rId52"/>
    <p:sldId id="311" r:id="rId53"/>
    <p:sldId id="312" r:id="rId54"/>
    <p:sldId id="333" r:id="rId55"/>
    <p:sldId id="334" r:id="rId56"/>
    <p:sldId id="335" r:id="rId57"/>
    <p:sldId id="336" r:id="rId58"/>
    <p:sldId id="317" r:id="rId59"/>
    <p:sldId id="318" r:id="rId60"/>
    <p:sldId id="319" r:id="rId61"/>
    <p:sldId id="320" r:id="rId62"/>
    <p:sldId id="329" r:id="rId63"/>
    <p:sldId id="330" r:id="rId64"/>
    <p:sldId id="331" r:id="rId65"/>
    <p:sldId id="332" r:id="rId66"/>
    <p:sldId id="337" r:id="rId67"/>
    <p:sldId id="338" r:id="rId68"/>
    <p:sldId id="339" r:id="rId69"/>
    <p:sldId id="340" r:id="rId70"/>
    <p:sldId id="341" r:id="rId71"/>
    <p:sldId id="342" r:id="rId72"/>
    <p:sldId id="343" r:id="rId73"/>
    <p:sldId id="344" r:id="rId7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utorial" id="{A2AC1B60-0934-4848-9C16-146036459D97}">
          <p14:sldIdLst>
            <p14:sldId id="371"/>
            <p14:sldId id="379"/>
            <p14:sldId id="380"/>
            <p14:sldId id="381"/>
          </p14:sldIdLst>
        </p14:section>
        <p14:section name="1" id="{11969201-46E4-4A8A-8DC3-AA76D3B17B31}">
          <p14:sldIdLst>
            <p14:sldId id="345"/>
            <p14:sldId id="346"/>
            <p14:sldId id="347"/>
            <p14:sldId id="348"/>
            <p14:sldId id="361"/>
          </p14:sldIdLst>
        </p14:section>
        <p14:section name="2" id="{244ECDDB-0A82-4DA5-A4A3-C95DC171BA8A}">
          <p14:sldIdLst>
            <p14:sldId id="357"/>
            <p14:sldId id="354"/>
            <p14:sldId id="358"/>
            <p14:sldId id="359"/>
          </p14:sldIdLst>
        </p14:section>
        <p14:section name="3" id="{860FBDAF-21DF-43E6-B1D4-B658ED7295EE}">
          <p14:sldIdLst>
            <p14:sldId id="289"/>
            <p14:sldId id="285"/>
            <p14:sldId id="291"/>
            <p14:sldId id="360"/>
          </p14:sldIdLst>
        </p14:section>
        <p14:section name="4" id="{559B3698-41C1-4656-B0CF-ADFD1760110B}">
          <p14:sldIdLst>
            <p14:sldId id="349"/>
            <p14:sldId id="350"/>
            <p14:sldId id="351"/>
            <p14:sldId id="352"/>
          </p14:sldIdLst>
        </p14:section>
        <p14:section name="5" id="{AF099099-6030-4983-9A1C-ED78D5DB1C8A}">
          <p14:sldIdLst>
            <p14:sldId id="321"/>
            <p14:sldId id="322"/>
            <p14:sldId id="323"/>
            <p14:sldId id="324"/>
          </p14:sldIdLst>
        </p14:section>
        <p14:section name="6" id="{4BACD951-CFC5-47AA-B390-5D5B1895A7DB}">
          <p14:sldIdLst>
            <p14:sldId id="297"/>
            <p14:sldId id="298"/>
            <p14:sldId id="299"/>
            <p14:sldId id="300"/>
          </p14:sldIdLst>
        </p14:section>
        <p14:section name="7" id="{6F377E9C-25AA-4950-8448-BE3E84F2F3CD}">
          <p14:sldIdLst>
            <p14:sldId id="293"/>
            <p14:sldId id="294"/>
            <p14:sldId id="295"/>
            <p14:sldId id="296"/>
          </p14:sldIdLst>
        </p14:section>
        <p14:section name="8" id="{F30FFA6D-C8E9-4218-9F50-900CE0051B95}">
          <p14:sldIdLst>
            <p14:sldId id="301"/>
            <p14:sldId id="302"/>
            <p14:sldId id="303"/>
            <p14:sldId id="304"/>
          </p14:sldIdLst>
        </p14:section>
        <p14:section name="9" id="{4713A3B2-0649-480F-92BB-D09347567CF4}">
          <p14:sldIdLst>
            <p14:sldId id="313"/>
            <p14:sldId id="314"/>
            <p14:sldId id="315"/>
            <p14:sldId id="316"/>
          </p14:sldIdLst>
        </p14:section>
        <p14:section name="10" id="{98C6EAC4-E300-4174-9EDF-650213B3B0F9}">
          <p14:sldIdLst>
            <p14:sldId id="305"/>
            <p14:sldId id="306"/>
            <p14:sldId id="307"/>
            <p14:sldId id="308"/>
          </p14:sldIdLst>
        </p14:section>
        <p14:section name="11" id="{5AC48CAA-1D6C-414D-8CAD-0661DBB132CF}">
          <p14:sldIdLst>
            <p14:sldId id="325"/>
            <p14:sldId id="326"/>
            <p14:sldId id="327"/>
            <p14:sldId id="328"/>
          </p14:sldIdLst>
        </p14:section>
        <p14:section name="12" id="{5139521A-12AE-4FEA-A594-6AE1B5C0D3AA}">
          <p14:sldIdLst>
            <p14:sldId id="309"/>
            <p14:sldId id="310"/>
            <p14:sldId id="311"/>
            <p14:sldId id="312"/>
          </p14:sldIdLst>
        </p14:section>
        <p14:section name="13" id="{D0C5DEC4-81F8-4B3F-A72A-82765D2C64EA}">
          <p14:sldIdLst>
            <p14:sldId id="333"/>
            <p14:sldId id="334"/>
            <p14:sldId id="335"/>
            <p14:sldId id="336"/>
          </p14:sldIdLst>
        </p14:section>
        <p14:section name="8" id="{32E6EC40-B9B7-45C2-8D33-AFE5199FDBB9}">
          <p14:sldIdLst>
            <p14:sldId id="317"/>
            <p14:sldId id="318"/>
            <p14:sldId id="319"/>
            <p14:sldId id="320"/>
          </p14:sldIdLst>
        </p14:section>
        <p14:section name="14" id="{739AFE86-48A1-42CA-BA2B-D774657A503C}">
          <p14:sldIdLst>
            <p14:sldId id="329"/>
            <p14:sldId id="330"/>
            <p14:sldId id="331"/>
            <p14:sldId id="332"/>
          </p14:sldIdLst>
        </p14:section>
        <p14:section name="15" id="{E7DEE887-C307-4F49-A378-3579279968D3}">
          <p14:sldIdLst>
            <p14:sldId id="337"/>
            <p14:sldId id="338"/>
            <p14:sldId id="339"/>
            <p14:sldId id="340"/>
          </p14:sldIdLst>
        </p14:section>
        <p14:section name="16" id="{F6F4ED51-80C9-4C54-B533-7835595D0850}">
          <p14:sldIdLst>
            <p14:sldId id="341"/>
            <p14:sldId id="342"/>
            <p14:sldId id="343"/>
            <p14:sldId id="34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16DE"/>
    <a:srgbClr val="5805FF"/>
    <a:srgbClr val="CC9900"/>
    <a:srgbClr val="2CE7AE"/>
    <a:srgbClr val="4C3800"/>
    <a:srgbClr val="6F0138"/>
    <a:srgbClr val="910149"/>
    <a:srgbClr val="FE339A"/>
    <a:srgbClr val="20BEA0"/>
    <a:srgbClr val="33AD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1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D2FC8-5E0D-4E00-88CE-B399A92ED25A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3EDAD-B7F4-454C-BF7A-4244D87BA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308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D57DC-859D-B8D0-0160-80239745F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05F6E1-FCEF-90D1-2DCB-73358E2ECB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406B0-6E61-3947-431F-030409B29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B1C0F-9054-4456-B518-7CAD63D0369D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BD97CF-F46D-E58F-2778-D35B14891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2AD888-F842-048D-04E1-814EF2EF1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A46B9-24D2-4EE6-87DF-DC9BCF5B5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192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58444-EC0D-54CB-5115-C50D7EDC1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419AC0-F158-D8CE-7534-5CF43ACBE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B1C0F-9054-4456-B518-7CAD63D0369D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6E343B-D99A-05AA-07D4-AD2284C81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E29AE0-BDD4-61F8-6B2A-072955040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A46B9-24D2-4EE6-87DF-DC9BCF5B5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972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8011B7-85C0-04E3-1D72-F8DA59274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B1C0F-9054-4456-B518-7CAD63D0369D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6F6B58-7606-B903-91A0-CE08367C8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9BC8A3-6820-2196-ED48-8ADB9D5E0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A46B9-24D2-4EE6-87DF-DC9BCF5B5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738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B121A-1987-F856-0863-4ABEA4551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4AFFC-E980-E54E-CCC3-E2EE05CC8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FF82BE-D485-7A52-5AED-300E4FF4B5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E9ED10-8667-764C-05FD-0C069F9CF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B1C0F-9054-4456-B518-7CAD63D0369D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E15A39-13C1-F493-6203-791E919E3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A75D1E-BFEA-407E-9435-170650DFB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A46B9-24D2-4EE6-87DF-DC9BCF5B5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32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914DC-4B90-0B52-C4CA-C48BE9B8D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782C35-A0C9-567C-73EB-5BB4862D25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DB689C-7AD1-A813-6C55-AFBD458BDC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3C53EF-9E5A-7489-E3A4-D1227D618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B1C0F-9054-4456-B518-7CAD63D0369D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4FAC6D-5A3F-8A14-1A58-0BF9575F0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743CA6-626E-FBC0-E09C-CCE4EC415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A46B9-24D2-4EE6-87DF-DC9BCF5B5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711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6DF7E-A036-094F-D931-3104B3A96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FF5F47-33F3-EB9A-CCBD-D2F154B223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37F34-A223-A18F-D9C2-467967016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B1C0F-9054-4456-B518-7CAD63D0369D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E5148-7EB2-6A2A-427F-9F083E399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3BE8B-884F-4441-34B3-5E6E7FDCE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A46B9-24D2-4EE6-87DF-DC9BCF5B5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5831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DF1E83-3D56-BF70-E6E5-2B7AE52ECA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C2DD47-B86A-9900-581E-FECAD14670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7C5674-E3AA-2278-E954-6489DD152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B1C0F-9054-4456-B518-7CAD63D0369D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C1DAE1-67CF-6856-1857-DFF221921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DE76A0-97B2-45ED-4C40-A286EF5E3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A46B9-24D2-4EE6-87DF-DC9BCF5B5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599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4"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977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4069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2">
    <p:bg>
      <p:bgPr>
        <a:gradFill>
          <a:gsLst>
            <a:gs pos="0">
              <a:srgbClr val="14014B"/>
            </a:gs>
            <a:gs pos="32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6636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1">
    <p:bg>
      <p:bgPr>
        <a:gradFill>
          <a:gsLst>
            <a:gs pos="0">
              <a:srgbClr val="351401"/>
            </a:gs>
            <a:gs pos="32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7042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C12D0-2406-206B-7437-8176B0EC9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14F44-B769-EB88-40A2-DADCD4684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8F0F64-6A31-6587-F3D1-D14EF0F03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B1C0F-9054-4456-B518-7CAD63D0369D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D332AE-2A36-EC58-B7B4-5B8C3D805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11331-04BD-79C8-EA90-2F85B9B49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A46B9-24D2-4EE6-87DF-DC9BCF5B5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232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C3BCF-26D4-90B7-CBCB-B98936455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CE8901-42EA-D14B-F0DF-A712C9931F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444B3D-A662-68E0-6E1E-F8B2B14B4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B1C0F-9054-4456-B518-7CAD63D0369D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EA809-52DC-D32D-3A76-EB8BF296B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BEF3E-4221-8C5D-95E8-CA6B3FF86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A46B9-24D2-4EE6-87DF-DC9BCF5B5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616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FE572-A4F5-1602-0C3B-CF952E05B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17862-11B8-8FFA-2488-FDE8306CC9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C6C1F6-54DE-C21F-D29F-6CDC9CDC68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3EA657-DACF-2ADD-0409-D59E2BBD8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B1C0F-9054-4456-B518-7CAD63D0369D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7E2B0D-D631-36E6-F054-C5D9A1F87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F06515-FAAD-F130-D502-000DD525F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A46B9-24D2-4EE6-87DF-DC9BCF5B5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113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42725-ADF3-5888-F73A-7A1BC10C5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F73324-3E45-F4ED-B5B3-EDAAB687CC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003297-5586-2564-6B26-CF767E1D16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FA0837-C9FB-2312-0B7F-827155AB05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AB35B3-0551-E49F-295F-338C485280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DBF986-64CF-9052-2D35-F3099951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B1C0F-9054-4456-B518-7CAD63D0369D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5AF4A2-2E5F-1E34-560F-6A0337717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EE0A54-A53E-5995-AA7C-4DCDE88BD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A46B9-24D2-4EE6-87DF-DC9BCF5B5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825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DED9E6-5449-BC6A-DB49-8211227C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3B4261-0EE0-1F62-28A1-E42CB43C14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F922AF-47C0-9591-B678-AF7838277D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4B1C0F-9054-4456-B518-7CAD63D0369D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EBDB45-87E1-E0F2-9C7A-E2CAA23558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4B7534-4BA4-D70C-BC1B-FEFFF3AB9F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A46B9-24D2-4EE6-87DF-DC9BCF5B5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233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2" r:id="rId3"/>
    <p:sldLayoutId id="2147483661" r:id="rId4"/>
    <p:sldLayoutId id="2147483660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LqZh_B5uPv4" TargetMode="Externa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4.svg"/><Relationship Id="rId5" Type="http://schemas.openxmlformats.org/officeDocument/2006/relationships/image" Target="../media/image9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.svg"/><Relationship Id="rId3" Type="http://schemas.openxmlformats.org/officeDocument/2006/relationships/image" Target="../media/image9.svg"/><Relationship Id="rId7" Type="http://schemas.openxmlformats.org/officeDocument/2006/relationships/image" Target="../media/image14.sv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6.svg"/><Relationship Id="rId5" Type="http://schemas.openxmlformats.org/officeDocument/2006/relationships/image" Target="../media/image12.sv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4.svg"/><Relationship Id="rId5" Type="http://schemas.openxmlformats.org/officeDocument/2006/relationships/image" Target="../media/image9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.svg"/><Relationship Id="rId3" Type="http://schemas.openxmlformats.org/officeDocument/2006/relationships/image" Target="../media/image9.svg"/><Relationship Id="rId7" Type="http://schemas.openxmlformats.org/officeDocument/2006/relationships/image" Target="../media/image14.sv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6.svg"/><Relationship Id="rId5" Type="http://schemas.openxmlformats.org/officeDocument/2006/relationships/image" Target="../media/image12.sv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4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onts.google.com/specimen/Russo+One" TargetMode="Externa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4.svg"/><Relationship Id="rId7" Type="http://schemas.openxmlformats.org/officeDocument/2006/relationships/image" Target="../media/image9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.svg"/><Relationship Id="rId3" Type="http://schemas.openxmlformats.org/officeDocument/2006/relationships/image" Target="../media/image12.svg"/><Relationship Id="rId7" Type="http://schemas.openxmlformats.org/officeDocument/2006/relationships/image" Target="../media/image14.svg"/><Relationship Id="rId12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6.svg"/><Relationship Id="rId5" Type="http://schemas.openxmlformats.org/officeDocument/2006/relationships/image" Target="../media/image9.sv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4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4.svg"/><Relationship Id="rId7" Type="http://schemas.openxmlformats.org/officeDocument/2006/relationships/image" Target="../media/image9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0.svg"/><Relationship Id="rId3" Type="http://schemas.openxmlformats.org/officeDocument/2006/relationships/image" Target="../media/image9.svg"/><Relationship Id="rId7" Type="http://schemas.openxmlformats.org/officeDocument/2006/relationships/image" Target="../media/image16.sv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4.svg"/><Relationship Id="rId5" Type="http://schemas.openxmlformats.org/officeDocument/2006/relationships/image" Target="../media/image14.svg"/><Relationship Id="rId10" Type="http://schemas.openxmlformats.org/officeDocument/2006/relationships/image" Target="../media/image3.png"/><Relationship Id="rId4" Type="http://schemas.openxmlformats.org/officeDocument/2006/relationships/image" Target="../media/image13.png"/><Relationship Id="rId9" Type="http://schemas.openxmlformats.org/officeDocument/2006/relationships/image" Target="../media/image12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svg"/><Relationship Id="rId7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11" Type="http://schemas.openxmlformats.org/officeDocument/2006/relationships/image" Target="../media/image26.svg"/><Relationship Id="rId5" Type="http://schemas.openxmlformats.org/officeDocument/2006/relationships/image" Target="../media/image22.svg"/><Relationship Id="rId10" Type="http://schemas.openxmlformats.org/officeDocument/2006/relationships/image" Target="../media/image25.png"/><Relationship Id="rId4" Type="http://schemas.openxmlformats.org/officeDocument/2006/relationships/image" Target="../media/image21.png"/><Relationship Id="rId9" Type="http://schemas.openxmlformats.org/officeDocument/2006/relationships/image" Target="../media/image24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sv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12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11" Type="http://schemas.openxmlformats.org/officeDocument/2006/relationships/image" Target="../media/image28.svg"/><Relationship Id="rId5" Type="http://schemas.openxmlformats.org/officeDocument/2006/relationships/image" Target="../media/image24.svg"/><Relationship Id="rId10" Type="http://schemas.openxmlformats.org/officeDocument/2006/relationships/image" Target="../media/image27.png"/><Relationship Id="rId4" Type="http://schemas.openxmlformats.org/officeDocument/2006/relationships/image" Target="../media/image23.png"/><Relationship Id="rId9" Type="http://schemas.openxmlformats.org/officeDocument/2006/relationships/image" Target="../media/image1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4.svg"/><Relationship Id="rId5" Type="http://schemas.openxmlformats.org/officeDocument/2006/relationships/image" Target="../media/image9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.svg"/><Relationship Id="rId3" Type="http://schemas.openxmlformats.org/officeDocument/2006/relationships/image" Target="../media/image9.svg"/><Relationship Id="rId7" Type="http://schemas.openxmlformats.org/officeDocument/2006/relationships/image" Target="../media/image14.sv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6.svg"/><Relationship Id="rId5" Type="http://schemas.openxmlformats.org/officeDocument/2006/relationships/image" Target="../media/image12.sv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4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4.svg"/><Relationship Id="rId5" Type="http://schemas.openxmlformats.org/officeDocument/2006/relationships/image" Target="../media/image9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.svg"/><Relationship Id="rId3" Type="http://schemas.openxmlformats.org/officeDocument/2006/relationships/image" Target="../media/image9.svg"/><Relationship Id="rId7" Type="http://schemas.openxmlformats.org/officeDocument/2006/relationships/image" Target="../media/image14.sv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11" Type="http://schemas.openxmlformats.org/officeDocument/2006/relationships/image" Target="../media/image16.svg"/><Relationship Id="rId5" Type="http://schemas.openxmlformats.org/officeDocument/2006/relationships/image" Target="../media/image12.sv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4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4.svg"/><Relationship Id="rId5" Type="http://schemas.openxmlformats.org/officeDocument/2006/relationships/image" Target="../media/image9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.svg"/><Relationship Id="rId3" Type="http://schemas.openxmlformats.org/officeDocument/2006/relationships/image" Target="../media/image9.svg"/><Relationship Id="rId7" Type="http://schemas.openxmlformats.org/officeDocument/2006/relationships/image" Target="../media/image14.sv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6.svg"/><Relationship Id="rId5" Type="http://schemas.openxmlformats.org/officeDocument/2006/relationships/image" Target="../media/image12.sv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4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svg"/><Relationship Id="rId7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11" Type="http://schemas.openxmlformats.org/officeDocument/2006/relationships/image" Target="../media/image26.svg"/><Relationship Id="rId5" Type="http://schemas.openxmlformats.org/officeDocument/2006/relationships/image" Target="../media/image22.svg"/><Relationship Id="rId10" Type="http://schemas.openxmlformats.org/officeDocument/2006/relationships/image" Target="../media/image25.png"/><Relationship Id="rId4" Type="http://schemas.openxmlformats.org/officeDocument/2006/relationships/image" Target="../media/image21.png"/><Relationship Id="rId9" Type="http://schemas.openxmlformats.org/officeDocument/2006/relationships/image" Target="../media/image24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sv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12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11" Type="http://schemas.openxmlformats.org/officeDocument/2006/relationships/image" Target="../media/image28.svg"/><Relationship Id="rId5" Type="http://schemas.openxmlformats.org/officeDocument/2006/relationships/image" Target="../media/image24.svg"/><Relationship Id="rId10" Type="http://schemas.openxmlformats.org/officeDocument/2006/relationships/image" Target="../media/image27.png"/><Relationship Id="rId4" Type="http://schemas.openxmlformats.org/officeDocument/2006/relationships/image" Target="../media/image23.png"/><Relationship Id="rId9" Type="http://schemas.openxmlformats.org/officeDocument/2006/relationships/image" Target="../media/image18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4.svg"/><Relationship Id="rId7" Type="http://schemas.openxmlformats.org/officeDocument/2006/relationships/image" Target="../media/image9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0.svg"/><Relationship Id="rId3" Type="http://schemas.openxmlformats.org/officeDocument/2006/relationships/image" Target="../media/image9.svg"/><Relationship Id="rId7" Type="http://schemas.openxmlformats.org/officeDocument/2006/relationships/image" Target="../media/image16.sv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4.svg"/><Relationship Id="rId5" Type="http://schemas.openxmlformats.org/officeDocument/2006/relationships/image" Target="../media/image14.svg"/><Relationship Id="rId10" Type="http://schemas.openxmlformats.org/officeDocument/2006/relationships/image" Target="../media/image3.png"/><Relationship Id="rId4" Type="http://schemas.openxmlformats.org/officeDocument/2006/relationships/image" Target="../media/image13.png"/><Relationship Id="rId9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svg"/><Relationship Id="rId7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11" Type="http://schemas.openxmlformats.org/officeDocument/2006/relationships/image" Target="../media/image26.svg"/><Relationship Id="rId5" Type="http://schemas.openxmlformats.org/officeDocument/2006/relationships/image" Target="../media/image22.svg"/><Relationship Id="rId10" Type="http://schemas.openxmlformats.org/officeDocument/2006/relationships/image" Target="../media/image25.png"/><Relationship Id="rId4" Type="http://schemas.openxmlformats.org/officeDocument/2006/relationships/image" Target="../media/image21.png"/><Relationship Id="rId9" Type="http://schemas.openxmlformats.org/officeDocument/2006/relationships/image" Target="../media/image24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sv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12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11" Type="http://schemas.openxmlformats.org/officeDocument/2006/relationships/image" Target="../media/image28.svg"/><Relationship Id="rId5" Type="http://schemas.openxmlformats.org/officeDocument/2006/relationships/image" Target="../media/image24.svg"/><Relationship Id="rId10" Type="http://schemas.openxmlformats.org/officeDocument/2006/relationships/image" Target="../media/image27.png"/><Relationship Id="rId4" Type="http://schemas.openxmlformats.org/officeDocument/2006/relationships/image" Target="../media/image23.png"/><Relationship Id="rId9" Type="http://schemas.openxmlformats.org/officeDocument/2006/relationships/image" Target="../media/image18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4.svg"/><Relationship Id="rId7" Type="http://schemas.openxmlformats.org/officeDocument/2006/relationships/image" Target="../media/image9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.svg"/><Relationship Id="rId3" Type="http://schemas.openxmlformats.org/officeDocument/2006/relationships/image" Target="../media/image12.svg"/><Relationship Id="rId7" Type="http://schemas.openxmlformats.org/officeDocument/2006/relationships/image" Target="../media/image14.svg"/><Relationship Id="rId12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6.svg"/><Relationship Id="rId5" Type="http://schemas.openxmlformats.org/officeDocument/2006/relationships/image" Target="../media/image9.sv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4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4.svg"/><Relationship Id="rId5" Type="http://schemas.openxmlformats.org/officeDocument/2006/relationships/image" Target="../media/image9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.svg"/><Relationship Id="rId3" Type="http://schemas.openxmlformats.org/officeDocument/2006/relationships/image" Target="../media/image9.svg"/><Relationship Id="rId7" Type="http://schemas.openxmlformats.org/officeDocument/2006/relationships/image" Target="../media/image14.sv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6.svg"/><Relationship Id="rId5" Type="http://schemas.openxmlformats.org/officeDocument/2006/relationships/image" Target="../media/image12.sv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4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4.svg"/><Relationship Id="rId7" Type="http://schemas.openxmlformats.org/officeDocument/2006/relationships/image" Target="../media/image9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0.svg"/><Relationship Id="rId3" Type="http://schemas.openxmlformats.org/officeDocument/2006/relationships/image" Target="../media/image9.svg"/><Relationship Id="rId7" Type="http://schemas.openxmlformats.org/officeDocument/2006/relationships/image" Target="../media/image16.sv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4.svg"/><Relationship Id="rId5" Type="http://schemas.openxmlformats.org/officeDocument/2006/relationships/image" Target="../media/image14.svg"/><Relationship Id="rId10" Type="http://schemas.openxmlformats.org/officeDocument/2006/relationships/image" Target="../media/image3.png"/><Relationship Id="rId4" Type="http://schemas.openxmlformats.org/officeDocument/2006/relationships/image" Target="../media/image13.png"/><Relationship Id="rId9" Type="http://schemas.openxmlformats.org/officeDocument/2006/relationships/image" Target="../media/image12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4.svg"/><Relationship Id="rId7" Type="http://schemas.openxmlformats.org/officeDocument/2006/relationships/image" Target="../media/image9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.svg"/><Relationship Id="rId3" Type="http://schemas.openxmlformats.org/officeDocument/2006/relationships/image" Target="../media/image12.svg"/><Relationship Id="rId7" Type="http://schemas.openxmlformats.org/officeDocument/2006/relationships/image" Target="../media/image14.svg"/><Relationship Id="rId12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6.svg"/><Relationship Id="rId5" Type="http://schemas.openxmlformats.org/officeDocument/2006/relationships/image" Target="../media/image9.sv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4.svg"/><Relationship Id="rId5" Type="http://schemas.openxmlformats.org/officeDocument/2006/relationships/image" Target="../media/image9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4.svg"/><Relationship Id="rId7" Type="http://schemas.openxmlformats.org/officeDocument/2006/relationships/image" Target="../media/image9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.svg"/><Relationship Id="rId3" Type="http://schemas.openxmlformats.org/officeDocument/2006/relationships/image" Target="../media/image12.svg"/><Relationship Id="rId7" Type="http://schemas.openxmlformats.org/officeDocument/2006/relationships/image" Target="../media/image14.svg"/><Relationship Id="rId12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6.svg"/><Relationship Id="rId5" Type="http://schemas.openxmlformats.org/officeDocument/2006/relationships/image" Target="../media/image9.sv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.svg"/><Relationship Id="rId3" Type="http://schemas.openxmlformats.org/officeDocument/2006/relationships/image" Target="../media/image9.svg"/><Relationship Id="rId7" Type="http://schemas.openxmlformats.org/officeDocument/2006/relationships/image" Target="../media/image14.sv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6.svg"/><Relationship Id="rId5" Type="http://schemas.openxmlformats.org/officeDocument/2006/relationships/image" Target="../media/image12.sv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96D331-7CAA-3403-157C-43AEED65C84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1628396" y="2521059"/>
            <a:ext cx="893520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Watch The Full Tutorials On My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YouTube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Channel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👇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2"/>
              </a:rPr>
              <a:t>https://www.youtube.com/watch?v=LqZh_B5uPv4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0713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4897F-CA8D-D662-BD14-92593FEBB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7AF2A16-ECD0-4B8B-E1AA-EF630F17A735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F50D68C-D91C-28B6-8B5F-CC36A9C07797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gradFill>
              <a:gsLst>
                <a:gs pos="34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30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7E5B30EC-66FB-373D-5436-80A44E0FC9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F49202-79EE-67D3-1EA0-88C16E8E828C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AB9B54D-B252-4A33-CF69-A34AD2AC01B5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2502239 w 3148747"/>
                <a:gd name="connsiteY0" fmla="*/ 1165127 h 3418002"/>
                <a:gd name="connsiteX1" fmla="*/ 2732181 w 3148747"/>
                <a:gd name="connsiteY1" fmla="*/ 1076659 h 3418002"/>
                <a:gd name="connsiteX2" fmla="*/ 3013770 w 3148747"/>
                <a:gd name="connsiteY2" fmla="*/ 990288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1136182 w 3148747"/>
                <a:gd name="connsiteY9" fmla="*/ 309786 h 3418002"/>
                <a:gd name="connsiteX10" fmla="*/ 2139188 w 3148747"/>
                <a:gd name="connsiteY10" fmla="*/ 4639 h 3418002"/>
                <a:gd name="connsiteX11" fmla="*/ 2285975 w 3148747"/>
                <a:gd name="connsiteY11" fmla="*/ 2 h 3418002"/>
                <a:gd name="connsiteX12" fmla="*/ 2286000 w 3148747"/>
                <a:gd name="connsiteY12" fmla="*/ 0 h 3418002"/>
                <a:gd name="connsiteX13" fmla="*/ 2991595 w 3148747"/>
                <a:gd name="connsiteY13" fmla="*/ 831892 h 3418002"/>
                <a:gd name="connsiteX14" fmla="*/ 3037304 w 3148747"/>
                <a:gd name="connsiteY14" fmla="*/ 984704 h 3418002"/>
                <a:gd name="connsiteX15" fmla="*/ 3013771 w 3148747"/>
                <a:gd name="connsiteY15" fmla="*/ 990287 h 3418002"/>
                <a:gd name="connsiteX16" fmla="*/ 2732182 w 3148747"/>
                <a:gd name="connsiteY16" fmla="*/ 1076658 h 3418002"/>
                <a:gd name="connsiteX17" fmla="*/ 2502237 w 3148747"/>
                <a:gd name="connsiteY17" fmla="*/ 1165126 h 3418002"/>
                <a:gd name="connsiteX18" fmla="*/ 2402757 w 3148747"/>
                <a:gd name="connsiteY18" fmla="*/ 1149944 h 3418002"/>
                <a:gd name="connsiteX19" fmla="*/ 2285999 w 3148747"/>
                <a:gd name="connsiteY19" fmla="*/ 1144048 h 3418002"/>
                <a:gd name="connsiteX20" fmla="*/ 2169241 w 3148747"/>
                <a:gd name="connsiteY20" fmla="*/ 1149944 h 3418002"/>
                <a:gd name="connsiteX21" fmla="*/ 2069763 w 3148747"/>
                <a:gd name="connsiteY21" fmla="*/ 1165126 h 3418002"/>
                <a:gd name="connsiteX22" fmla="*/ 1839819 w 3148747"/>
                <a:gd name="connsiteY22" fmla="*/ 1076658 h 3418002"/>
                <a:gd name="connsiteX23" fmla="*/ 1697200 w 3148747"/>
                <a:gd name="connsiteY23" fmla="*/ 1030087 h 3418002"/>
                <a:gd name="connsiteX24" fmla="*/ 1684477 w 3148747"/>
                <a:gd name="connsiteY24" fmla="*/ 1026443 h 3418002"/>
                <a:gd name="connsiteX25" fmla="*/ 1684476 w 3148747"/>
                <a:gd name="connsiteY25" fmla="*/ 1026444 h 3418002"/>
                <a:gd name="connsiteX26" fmla="*/ 1697200 w 3148747"/>
                <a:gd name="connsiteY26" fmla="*/ 1030088 h 3418002"/>
                <a:gd name="connsiteX27" fmla="*/ 1839818 w 3148747"/>
                <a:gd name="connsiteY27" fmla="*/ 1076659 h 3418002"/>
                <a:gd name="connsiteX28" fmla="*/ 2069760 w 3148747"/>
                <a:gd name="connsiteY28" fmla="*/ 1165127 h 3418002"/>
                <a:gd name="connsiteX29" fmla="*/ 2055856 w 3148747"/>
                <a:gd name="connsiteY29" fmla="*/ 1167249 h 3418002"/>
                <a:gd name="connsiteX30" fmla="*/ 1233787 w 3148747"/>
                <a:gd name="connsiteY30" fmla="*/ 1841502 h 3418002"/>
                <a:gd name="connsiteX31" fmla="*/ 1207891 w 3148747"/>
                <a:gd name="connsiteY31" fmla="*/ 1912253 h 3418002"/>
                <a:gd name="connsiteX32" fmla="*/ 1015587 w 3148747"/>
                <a:gd name="connsiteY32" fmla="*/ 2067735 h 3418002"/>
                <a:gd name="connsiteX33" fmla="*/ 799994 w 3148747"/>
                <a:gd name="connsiteY33" fmla="*/ 2268413 h 3418002"/>
                <a:gd name="connsiteX34" fmla="*/ 783393 w 3148747"/>
                <a:gd name="connsiteY34" fmla="*/ 2286001 h 3418002"/>
                <a:gd name="connsiteX35" fmla="*/ 673908 w 3148747"/>
                <a:gd name="connsiteY35" fmla="*/ 2401991 h 3418002"/>
                <a:gd name="connsiteX36" fmla="*/ 269741 w 3148747"/>
                <a:gd name="connsiteY36" fmla="*/ 3342132 h 3418002"/>
                <a:gd name="connsiteX37" fmla="*/ 301642 w 3148747"/>
                <a:gd name="connsiteY37" fmla="*/ 3418002 h 3418002"/>
                <a:gd name="connsiteX38" fmla="*/ 275908 w 3148747"/>
                <a:gd name="connsiteY38" fmla="*/ 3375643 h 3418002"/>
                <a:gd name="connsiteX39" fmla="*/ 0 w 3148747"/>
                <a:gd name="connsiteY39" fmla="*/ 2286000 h 3418002"/>
                <a:gd name="connsiteX40" fmla="*/ 275908 w 3148747"/>
                <a:gd name="connsiteY40" fmla="*/ 1196357 h 3418002"/>
                <a:gd name="connsiteX41" fmla="*/ 301640 w 3148747"/>
                <a:gd name="connsiteY41" fmla="*/ 1154001 h 3418002"/>
                <a:gd name="connsiteX42" fmla="*/ 301641 w 3148747"/>
                <a:gd name="connsiteY42" fmla="*/ 1153999 h 3418002"/>
                <a:gd name="connsiteX43" fmla="*/ 316577 w 3148747"/>
                <a:gd name="connsiteY43" fmla="*/ 1129412 h 3418002"/>
                <a:gd name="connsiteX44" fmla="*/ 390412 w 3148747"/>
                <a:gd name="connsiteY44" fmla="*/ 1007877 h 3418002"/>
                <a:gd name="connsiteX45" fmla="*/ 1136182 w 3148747"/>
                <a:gd name="connsiteY45" fmla="*/ 309786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148747" h="3418002">
                  <a:moveTo>
                    <a:pt x="2502239" y="1165127"/>
                  </a:move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lnTo>
                    <a:pt x="3037303" y="984705"/>
                  </a:ln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close/>
                  <a:moveTo>
                    <a:pt x="1136182" y="309786"/>
                  </a:moveTo>
                  <a:cubicBezTo>
                    <a:pt x="1434219" y="136005"/>
                    <a:pt x="1775130" y="27714"/>
                    <a:pt x="2139188" y="4639"/>
                  </a:cubicBezTo>
                  <a:lnTo>
                    <a:pt x="2285975" y="2"/>
                  </a:lnTo>
                  <a:lnTo>
                    <a:pt x="2286000" y="0"/>
                  </a:ln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91729" y="1060014"/>
                    <a:pt x="1744161" y="1044486"/>
                    <a:pt x="1697200" y="1030087"/>
                  </a:cubicBezTo>
                  <a:lnTo>
                    <a:pt x="1684477" y="1026443"/>
                  </a:lnTo>
                  <a:lnTo>
                    <a:pt x="1684476" y="1026444"/>
                  </a:lnTo>
                  <a:lnTo>
                    <a:pt x="1697200" y="1030088"/>
                  </a:lnTo>
                  <a:cubicBezTo>
                    <a:pt x="1744160" y="1044487"/>
                    <a:pt x="1791728" y="1060015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582979" y="722839"/>
                    <a:pt x="838144" y="483567"/>
                    <a:pt x="1136182" y="309786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8000000" scaled="0"/>
            </a:gradFill>
            <a:ln>
              <a:noFill/>
            </a:ln>
            <a:effectLst>
              <a:innerShdw blurRad="635000">
                <a:schemeClr val="accent1">
                  <a:lumMod val="60000"/>
                  <a:lumOff val="4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F7F6342B-6DDA-1871-EA10-0F2CFF7C39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3AA5392-1544-F1EF-F2A0-E586F41BFAE6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424BA7A0-57F6-E02F-4DE3-F68ADEEE4D59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gradFill>
              <a:gsLst>
                <a:gs pos="34000">
                  <a:srgbClr val="92D050"/>
                </a:gs>
                <a:gs pos="66000">
                  <a:schemeClr val="bg1"/>
                </a:gs>
              </a:gsLst>
              <a:lin ang="18000000" scaled="0"/>
            </a:gradFill>
            <a:ln>
              <a:noFill/>
            </a:ln>
            <a:effectLst>
              <a:innerShdw blurRad="635000">
                <a:srgbClr val="92D050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68DD22CD-EE08-118D-AE13-1575330CCD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139F778-BC3A-C6D2-AE2F-3727F74B6E50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29BF01-2918-6CA7-2B87-B22E9D90AA0E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4F69AD-AA67-BF3C-34ED-100ABBDD25B5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8193FA-6C0F-B5E2-ADFA-303E564D6218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0A26208E-39F8-70A3-F52C-B6B90DAD0C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649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82EAC-1B8D-DF1B-01C5-566B429AF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F853CAB1-CA63-E13E-92D7-6AF5B03E13EC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581132F-C3C1-70FB-7FB6-30A757FB8E1A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gradFill>
              <a:gsLst>
                <a:gs pos="34000">
                  <a:schemeClr val="accent3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C8EAE110-0860-EDAA-E344-0EDC255D7CF6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4199F9-99A1-9B9F-2713-6F4F4F4C1230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7518A40-F1BF-F859-3603-D907D61B01E4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24F25E9-7F63-BA4A-EB05-77C9F6132877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FBD0FB8-FF18-F0DA-E78F-C9C37CB8E275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FB8D919-016E-58F3-1EED-08081307F13B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8C5387B-42F0-74AB-B485-BB90B365C407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05B823A-E5C4-2CFA-BC42-DFD01899A383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BE01DB2-3B3E-45ED-D904-9659AA1C5E2F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gradFill>
              <a:gsLst>
                <a:gs pos="34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64446BD-82D2-B87B-4FC1-829734498C6B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3325E7F1-3E4A-0505-FEF0-D7B4BD47F28C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BCE71D-AA40-0C49-6F4C-A7E85D057215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EE4D649-4A1D-FC09-A536-8376C6F6EBB3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910CEA2-F953-BE04-5DD7-A3329786EA34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038A96-F5B0-C87D-40E3-DCE6DCD84B0D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CDDB6F17-2F72-1AF4-856A-BB158C37C8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86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11F90-0CCF-FB7E-7658-1F3DF240A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3F7288-EBA6-F00A-3B78-E2BAF747DBC6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C3D637-584B-A091-1A99-5D13943A6B27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7ADB4D-72D8-A968-D266-3A96EB3D2BC9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817132-E9E5-E821-E96B-6D72CCAB57D1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A1ECFF-12A2-9B72-45E5-70251FE5B3BD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BF0E967-D41F-C0A6-864F-267C8621B106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A832151-04DC-2450-13FC-ED6C71B197EE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21594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6AE34B2B-2F74-4FB9-EB8D-8BF688726B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441D5B3-99F7-2D84-7BEF-17974B5AC0C3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4CCC5B0-7667-91ED-0C87-B50B402A415F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gradFill>
              <a:gsLst>
                <a:gs pos="34000">
                  <a:schemeClr val="accent3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F8A6BD07-A088-DEE9-F645-2E06211780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62CE2D1-E41D-39AB-EC40-C312FC0F2FFD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C5BCA8F-65C0-00C1-B472-96EA46964C8F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gradFill>
              <a:gsLst>
                <a:gs pos="34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26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F9F0B0A7-F7D9-2116-B68A-4F5CC0789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336D9F9-4D43-DB0A-DB2B-F80E3AFC8FF7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3ECBEF2-3180-6845-04DC-4BB6C0E891B2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2509338 w 2621840"/>
                <a:gd name="connsiteY0" fmla="*/ 0 h 2632842"/>
                <a:gd name="connsiteX1" fmla="*/ 2532995 w 2621840"/>
                <a:gd name="connsiteY1" fmla="*/ 1336214 h 2632842"/>
                <a:gd name="connsiteX2" fmla="*/ 2512414 w 2621840"/>
                <a:gd name="connsiteY2" fmla="*/ 1396708 h 2632842"/>
                <a:gd name="connsiteX3" fmla="*/ 2512414 w 2621840"/>
                <a:gd name="connsiteY3" fmla="*/ 1396710 h 2632842"/>
                <a:gd name="connsiteX4" fmla="*/ 2500644 w 2621840"/>
                <a:gd name="connsiteY4" fmla="*/ 1431306 h 2632842"/>
                <a:gd name="connsiteX5" fmla="*/ 2500642 w 2621840"/>
                <a:gd name="connsiteY5" fmla="*/ 1431309 h 2632842"/>
                <a:gd name="connsiteX6" fmla="*/ 2462220 w 2621840"/>
                <a:gd name="connsiteY6" fmla="*/ 1544249 h 2632842"/>
                <a:gd name="connsiteX7" fmla="*/ 1832386 w 2621840"/>
                <a:gd name="connsiteY7" fmla="*/ 2434708 h 2632842"/>
                <a:gd name="connsiteX8" fmla="*/ 1683804 w 2621840"/>
                <a:gd name="connsiteY8" fmla="*/ 2551223 h 2632842"/>
                <a:gd name="connsiteX9" fmla="*/ 1683795 w 2621840"/>
                <a:gd name="connsiteY9" fmla="*/ 2551231 h 2632842"/>
                <a:gd name="connsiteX10" fmla="*/ 1675668 w 2621840"/>
                <a:gd name="connsiteY10" fmla="*/ 2557604 h 2632842"/>
                <a:gd name="connsiteX11" fmla="*/ 1596328 w 2621840"/>
                <a:gd name="connsiteY11" fmla="*/ 2601232 h 2632842"/>
                <a:gd name="connsiteX12" fmla="*/ 1035812 w 2621840"/>
                <a:gd name="connsiteY12" fmla="*/ 2540481 h 2632842"/>
                <a:gd name="connsiteX13" fmla="*/ 911585 w 2621840"/>
                <a:gd name="connsiteY13" fmla="*/ 2480275 h 2632842"/>
                <a:gd name="connsiteX14" fmla="*/ 916867 w 2621840"/>
                <a:gd name="connsiteY14" fmla="*/ 2470403 h 2632842"/>
                <a:gd name="connsiteX15" fmla="*/ 1093459 w 2621840"/>
                <a:gd name="connsiteY15" fmla="*/ 1984538 h 2632842"/>
                <a:gd name="connsiteX16" fmla="*/ 1136161 w 2621840"/>
                <a:gd name="connsiteY16" fmla="*/ 1808811 h 2632842"/>
                <a:gd name="connsiteX17" fmla="*/ 1222252 w 2621840"/>
                <a:gd name="connsiteY17" fmla="*/ 1815347 h 2632842"/>
                <a:gd name="connsiteX18" fmla="*/ 1222252 w 2621840"/>
                <a:gd name="connsiteY18" fmla="*/ 1815347 h 2632842"/>
                <a:gd name="connsiteX19" fmla="*/ 1136161 w 2621840"/>
                <a:gd name="connsiteY19" fmla="*/ 1808811 h 2632842"/>
                <a:gd name="connsiteX20" fmla="*/ 1093458 w 2621840"/>
                <a:gd name="connsiteY20" fmla="*/ 1984537 h 2632842"/>
                <a:gd name="connsiteX21" fmla="*/ 916866 w 2621840"/>
                <a:gd name="connsiteY21" fmla="*/ 2470402 h 2632842"/>
                <a:gd name="connsiteX22" fmla="*/ 911585 w 2621840"/>
                <a:gd name="connsiteY22" fmla="*/ 2480274 h 2632842"/>
                <a:gd name="connsiteX23" fmla="*/ 901511 w 2621840"/>
                <a:gd name="connsiteY23" fmla="*/ 2475392 h 2632842"/>
                <a:gd name="connsiteX24" fmla="*/ 473061 w 2621840"/>
                <a:gd name="connsiteY24" fmla="*/ 2186117 h 2632842"/>
                <a:gd name="connsiteX25" fmla="*/ 335223 w 2621840"/>
                <a:gd name="connsiteY25" fmla="*/ 2069050 h 2632842"/>
                <a:gd name="connsiteX26" fmla="*/ 335224 w 2621840"/>
                <a:gd name="connsiteY26" fmla="*/ 2069050 h 2632842"/>
                <a:gd name="connsiteX27" fmla="*/ 325221 w 2621840"/>
                <a:gd name="connsiteY27" fmla="*/ 2060554 h 2632842"/>
                <a:gd name="connsiteX28" fmla="*/ 28286 w 2621840"/>
                <a:gd name="connsiteY28" fmla="*/ 1769679 h 2632842"/>
                <a:gd name="connsiteX29" fmla="*/ 0 w 2621840"/>
                <a:gd name="connsiteY29" fmla="*/ 1738124 h 2632842"/>
                <a:gd name="connsiteX30" fmla="*/ 173888 w 2621840"/>
                <a:gd name="connsiteY30" fmla="*/ 1700758 h 2632842"/>
                <a:gd name="connsiteX31" fmla="*/ 335224 w 2621840"/>
                <a:gd name="connsiteY31" fmla="*/ 1659014 h 2632842"/>
                <a:gd name="connsiteX32" fmla="*/ 335225 w 2621840"/>
                <a:gd name="connsiteY32" fmla="*/ 1659014 h 2632842"/>
                <a:gd name="connsiteX33" fmla="*/ 394039 w 2621840"/>
                <a:gd name="connsiteY33" fmla="*/ 1643797 h 2632842"/>
                <a:gd name="connsiteX34" fmla="*/ 617788 w 2621840"/>
                <a:gd name="connsiteY34" fmla="*/ 1576060 h 2632842"/>
                <a:gd name="connsiteX35" fmla="*/ 838620 w 2621840"/>
                <a:gd name="connsiteY35" fmla="*/ 1499344 h 2632842"/>
                <a:gd name="connsiteX36" fmla="*/ 895147 w 2621840"/>
                <a:gd name="connsiteY36" fmla="*/ 1477084 h 2632842"/>
                <a:gd name="connsiteX37" fmla="*/ 895148 w 2621840"/>
                <a:gd name="connsiteY37" fmla="*/ 1477084 h 2632842"/>
                <a:gd name="connsiteX38" fmla="*/ 1050208 w 2621840"/>
                <a:gd name="connsiteY38" fmla="*/ 1416025 h 2632842"/>
                <a:gd name="connsiteX39" fmla="*/ 1212848 w 2621840"/>
                <a:gd name="connsiteY39" fmla="*/ 1344046 h 2632842"/>
                <a:gd name="connsiteX40" fmla="*/ 1251598 w 2621840"/>
                <a:gd name="connsiteY40" fmla="*/ 1326897 h 2632842"/>
                <a:gd name="connsiteX41" fmla="*/ 1619995 w 2621840"/>
                <a:gd name="connsiteY41" fmla="*/ 1134380 h 2632842"/>
                <a:gd name="connsiteX42" fmla="*/ 1631167 w 2621840"/>
                <a:gd name="connsiteY42" fmla="*/ 1127492 h 2632842"/>
                <a:gd name="connsiteX43" fmla="*/ 1677947 w 2621840"/>
                <a:gd name="connsiteY43" fmla="*/ 1241321 h 2632842"/>
                <a:gd name="connsiteX44" fmla="*/ 1677948 w 2621840"/>
                <a:gd name="connsiteY44" fmla="*/ 1241320 h 2632842"/>
                <a:gd name="connsiteX45" fmla="*/ 1631168 w 2621840"/>
                <a:gd name="connsiteY45" fmla="*/ 1127492 h 2632842"/>
                <a:gd name="connsiteX46" fmla="*/ 1785099 w 2621840"/>
                <a:gd name="connsiteY46" fmla="*/ 1032575 h 2632842"/>
                <a:gd name="connsiteX47" fmla="*/ 2192614 w 2621840"/>
                <a:gd name="connsiteY47" fmla="*/ 714486 h 2632842"/>
                <a:gd name="connsiteX48" fmla="*/ 2200371 w 2621840"/>
                <a:gd name="connsiteY48" fmla="*/ 706414 h 2632842"/>
                <a:gd name="connsiteX49" fmla="*/ 2250256 w 2621840"/>
                <a:gd name="connsiteY49" fmla="*/ 758331 h 2632842"/>
                <a:gd name="connsiteX50" fmla="*/ 2250257 w 2621840"/>
                <a:gd name="connsiteY50" fmla="*/ 758331 h 2632842"/>
                <a:gd name="connsiteX51" fmla="*/ 2200371 w 2621840"/>
                <a:gd name="connsiteY51" fmla="*/ 706413 h 2632842"/>
                <a:gd name="connsiteX52" fmla="*/ 2296018 w 2621840"/>
                <a:gd name="connsiteY52" fmla="*/ 606872 h 2632842"/>
                <a:gd name="connsiteX53" fmla="*/ 2509338 w 2621840"/>
                <a:gd name="connsiteY53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621840" h="2632842"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222252" y="1815347"/>
                  </a:lnTo>
                  <a:lnTo>
                    <a:pt x="1222252" y="1815347"/>
                  </a:ln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77947" y="1241321"/>
                  </a:lnTo>
                  <a:lnTo>
                    <a:pt x="1677948" y="1241320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50256" y="758331"/>
                  </a:lnTo>
                  <a:lnTo>
                    <a:pt x="2250257" y="758331"/>
                  </a:ln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gradFill>
              <a:gsLst>
                <a:gs pos="34000">
                  <a:schemeClr val="accent2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9000000" scaled="0"/>
            </a:gradFill>
            <a:ln>
              <a:noFill/>
            </a:ln>
            <a:effectLst>
              <a:innerShdw blurRad="635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CC8BAB0B-2950-E4A3-8021-7A0A6308F3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DF038CB-BC7D-A6D7-AEA0-CCF294E714C4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5BF7912-C9F7-D8F6-89ED-380438013976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21594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DBE9C252-CA5F-2FC0-5436-62450B173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9C0C9A0-D1E4-F043-3726-DE4048A4483B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EC0B13DA-525D-E41E-24D7-3CC009DA89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39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4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6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47" dur="2000" spd="-100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3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4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6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47" dur="2000" spd="-100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3" grpId="0"/>
          <p:bldP spid="3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F806A-18F8-CDA2-38E9-C6F1DB98D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9CA50329-0A46-7B6C-C3A0-9E76EADE58D6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766C7FD-AFAD-54D2-5459-DF6263163AD9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gradFill>
              <a:gsLst>
                <a:gs pos="34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80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FAC69BF0-A45D-4A62-7736-7B9918111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970B761-730A-126C-49C2-97A403F5EB10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8F108E2-3A6B-786B-3BD3-C6E35F7841AD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gradFill>
              <a:gsLst>
                <a:gs pos="34000">
                  <a:schemeClr val="accent3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8000000" scaled="0"/>
            </a:gradFill>
            <a:ln>
              <a:noFill/>
            </a:ln>
            <a:effectLst>
              <a:innerShdw blurRad="635000">
                <a:srgbClr val="92D05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990CA33A-F00F-954D-8426-E258DB58BA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D15F211-BD9D-7F63-511B-E81707368B00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346E19D-7373-B06E-AAB7-618D1A3B12E6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85312 w 2032292"/>
                <a:gd name="connsiteY0" fmla="*/ 1037478 h 2800036"/>
                <a:gd name="connsiteX1" fmla="*/ 1887537 w 2032292"/>
                <a:gd name="connsiteY1" fmla="*/ 1040870 h 2800036"/>
                <a:gd name="connsiteX2" fmla="*/ 1922767 w 2032292"/>
                <a:gd name="connsiteY2" fmla="*/ 1067935 h 2800036"/>
                <a:gd name="connsiteX3" fmla="*/ 0 w 2032292"/>
                <a:gd name="connsiteY3" fmla="*/ 0 h 2800036"/>
                <a:gd name="connsiteX4" fmla="*/ 1895587 w 2032292"/>
                <a:gd name="connsiteY4" fmla="*/ 1007876 h 2800036"/>
                <a:gd name="connsiteX5" fmla="*/ 1969422 w 2032292"/>
                <a:gd name="connsiteY5" fmla="*/ 1129411 h 2800036"/>
                <a:gd name="connsiteX6" fmla="*/ 1984359 w 2032292"/>
                <a:gd name="connsiteY6" fmla="*/ 1153998 h 2800036"/>
                <a:gd name="connsiteX7" fmla="*/ 2016259 w 2032292"/>
                <a:gd name="connsiteY7" fmla="*/ 1229868 h 2800036"/>
                <a:gd name="connsiteX8" fmla="*/ 1612093 w 2032292"/>
                <a:gd name="connsiteY8" fmla="*/ 2170010 h 2800036"/>
                <a:gd name="connsiteX9" fmla="*/ 1502608 w 2032292"/>
                <a:gd name="connsiteY9" fmla="*/ 2286001 h 2800036"/>
                <a:gd name="connsiteX10" fmla="*/ 1486006 w 2032292"/>
                <a:gd name="connsiteY10" fmla="*/ 2303588 h 2800036"/>
                <a:gd name="connsiteX11" fmla="*/ 1025358 w 2032292"/>
                <a:gd name="connsiteY11" fmla="*/ 2702398 h 2800036"/>
                <a:gd name="connsiteX12" fmla="*/ 890338 w 2032292"/>
                <a:gd name="connsiteY12" fmla="*/ 2800036 h 2800036"/>
                <a:gd name="connsiteX13" fmla="*/ 895823 w 2032292"/>
                <a:gd name="connsiteY13" fmla="*/ 2746708 h 2800036"/>
                <a:gd name="connsiteX14" fmla="*/ 914400 w 2032292"/>
                <a:gd name="connsiteY14" fmla="*/ 2285999 h 2800036"/>
                <a:gd name="connsiteX15" fmla="*/ 895823 w 2032292"/>
                <a:gd name="connsiteY15" fmla="*/ 1825290 h 2800036"/>
                <a:gd name="connsiteX16" fmla="*/ 890338 w 2032292"/>
                <a:gd name="connsiteY16" fmla="*/ 1771963 h 2800036"/>
                <a:gd name="connsiteX17" fmla="*/ 873290 w 2032292"/>
                <a:gd name="connsiteY17" fmla="*/ 1606214 h 2800036"/>
                <a:gd name="connsiteX18" fmla="*/ 758235 w 2032292"/>
                <a:gd name="connsiteY18" fmla="*/ 1007876 h 2800036"/>
                <a:gd name="connsiteX19" fmla="*/ 751304 w 2032292"/>
                <a:gd name="connsiteY19" fmla="*/ 984704 h 2800036"/>
                <a:gd name="connsiteX20" fmla="*/ 705595 w 2032292"/>
                <a:gd name="connsiteY20" fmla="*/ 831892 h 2800036"/>
                <a:gd name="connsiteX21" fmla="*/ 0 w 2032292"/>
                <a:gd name="connsiteY21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32292" h="2800036">
                  <a:moveTo>
                    <a:pt x="1885312" y="1037478"/>
                  </a:moveTo>
                  <a:lnTo>
                    <a:pt x="1887537" y="1040870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gradFill>
              <a:gsLst>
                <a:gs pos="34000">
                  <a:schemeClr val="accent2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3600000" scaled="0"/>
            </a:gradFill>
            <a:ln>
              <a:noFill/>
            </a:ln>
            <a:effectLst>
              <a:innerShdw blurRad="635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7A6EB4E0-0262-9254-F11C-DEB2B285A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C30B641-B472-D7A5-CB11-19CE775E0118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82F44D8-555F-0353-F983-16183475A567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5600000" scaled="0"/>
            </a:gradFill>
            <a:ln>
              <a:noFill/>
            </a:ln>
            <a:effectLst>
              <a:innerShdw blurRad="635000">
                <a:schemeClr val="accent1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5E6FF07F-7987-8A57-D1D3-F995EAEF4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AD5B1A5-CDF3-B89A-50AF-DE79FB3D6DD6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945D132-CAF0-82B7-1754-036B59CFC39F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12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0FE2A525-FDDE-FE12-BCDB-7FAFDD7D89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BFB7901-D175-8135-76DA-661090E9029F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D0B2EE9-D5FB-0002-0095-812BE652FDFE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gradFill>
              <a:gsLst>
                <a:gs pos="34000">
                  <a:schemeClr val="tx1">
                    <a:lumMod val="50000"/>
                    <a:lumOff val="50000"/>
                  </a:schemeClr>
                </a:gs>
                <a:gs pos="66000">
                  <a:schemeClr val="bg1"/>
                </a:gs>
              </a:gsLst>
              <a:lin ang="7200000" scaled="0"/>
            </a:gradFill>
            <a:ln>
              <a:noFill/>
            </a:ln>
            <a:effectLst>
              <a:innerShdw blurRad="635000">
                <a:schemeClr val="tx1">
                  <a:lumMod val="50000"/>
                  <a:lumOff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DCA532E0-C8B1-0AD1-4815-37748D7C56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5621D79-114E-CD05-B7EA-6DEFDA1EA8B6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0395F2-6471-F6C3-CF05-20F50E36B3B1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29D186-CC72-A68F-80E8-0254DC067840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5E1CDE-3ACE-4C7B-3734-FCD30D9C0338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5CB1D7-7F5C-5ED4-FA1D-6F6FA6BCC9CA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901CFE4-5980-AC36-BBB6-134BB8E5BE3D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5EF633-500B-EFC2-64B6-101BBA8E2175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8FF4BD67-3E4A-6D8E-2468-0B6DC75C8B0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987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0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1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4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5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3793E-D29B-8BFC-0239-B8B33375A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AE115AF-0243-EEB1-EAFF-E8753E75B923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3656107-A2D3-79B9-7A9B-91F6F628F722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9106B99E-4735-F0AF-F197-0DA3033BDC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29D3DF8-B26C-6AAF-ED18-350353F7A698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F441AEA-FE30-1D4E-1F43-B9933A138583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AAFD8BE1-17E4-3920-A50A-4DDDC211F0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39B12D5-B2F8-6E52-4878-0D05EC79A8B0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C879799-49C9-98AC-0D38-E8DB193B273D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E960FA62-4922-7B6D-4223-9943948E4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36AFCCF-832F-7589-EC9E-F8C08A4A69B8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8DE2AD-F236-0800-0374-F393FED76084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DD7468-F79D-1A2A-33C4-9F8791C02039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3F79E3-DFAB-60E0-55A3-17049CA9A13A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14" name="Frame 13">
            <a:extLst>
              <a:ext uri="{FF2B5EF4-FFF2-40B4-BE49-F238E27FC236}">
                <a16:creationId xmlns:a16="http://schemas.microsoft.com/office/drawing/2014/main" id="{435FB578-46D7-7EED-F2DD-C784549A24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92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7AF27-1571-9600-DDBD-1F4792959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56C6FDA1-5C18-89B9-0ABE-B6F46FEE00C8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BEE6C8E-8550-54A1-59EC-B99F748C7752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E611DF65-46A5-6365-3223-60AB66B62DF7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F72B35C-87C8-3655-71C3-1146A566BFCA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29DC3D2-E21D-FB7D-0378-D3A3AC3332BA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1AFB53C-B204-9923-78CF-89FF12CDB794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6003A6B-537A-B65F-77A3-1A3706504A7C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05C4D85-CC45-ECDA-02B8-25EFB54AF301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DF1D29E-638F-4CA0-F74B-95EDF4593940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C3F9621-9DC7-7192-8278-DC007C9FE09F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28A1262-239F-AA47-EB92-F25B2AFD1FC4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89BD086-FE59-76BB-E787-74F50D5D755F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81FECC0-F049-1167-DD4D-A3C561F1294A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0BE1F72-E268-B761-95EE-43086D00EC10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F1ED5C4-C9DE-CF79-36DB-748D4B54BD51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6EF80E5-F843-073C-8A38-99F7EEC133A1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C7204E-5CE4-5E34-A68E-14EA2FBA4E86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88AB6F04-8C6C-5ED5-5AF3-3F56E8415D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27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7F272-23C4-0031-A74D-E75BB8AA4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142D56-635E-84AB-6C90-680BC9C55467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2BC397-4B59-655A-C613-DB417CE059A6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BF5370-CEA3-40E5-FBC4-C4353BA3A1A8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DC2035-E7F8-EFF3-265D-2C74E526C8DE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376455-6C99-E22F-403D-0AE1755F342B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71BCCA1-983F-58C3-E90A-27C2F4C673DA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7778DC2-B61D-FC1F-F966-379F4E61BD16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0559F385-2A9B-DA2D-252F-7F908B608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BCCD1C1-3696-9308-67AB-92B08F3EE531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DB49C3C-D1CA-92D6-0D69-89E38516CCEE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8FCB802A-15C0-687C-C97D-A757BAEAD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FCAF7CA-19AB-DFFC-E0F3-35C6F6A831EE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41FA11F-AD59-7C61-FDE7-7525C27FB243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E78467A5-7572-177A-48CF-8954290E50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AA63285-7A9D-6109-67AE-241A5988D37D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AD1A37C-CEA3-0E14-6425-61815AC915EC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07C08F1E-A8EE-FBBE-5116-910FF5C5209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57BF8F1-2A34-0CC3-F1B2-5B90BC837ADD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7A403CC-5829-1496-9CCF-EE7B9ED7B20D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9197A14B-DBF6-AA08-5D7D-42AAAE2E1B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1E1F2DC8-9DED-53D9-7C40-E798A30C4352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60" name="Frame 59">
            <a:extLst>
              <a:ext uri="{FF2B5EF4-FFF2-40B4-BE49-F238E27FC236}">
                <a16:creationId xmlns:a16="http://schemas.microsoft.com/office/drawing/2014/main" id="{21634E4E-9436-5F1A-A545-7829D80BE7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28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3" grpId="0"/>
          <p:bldP spid="5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3" grpId="0"/>
          <p:bldP spid="59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53BC9-7D8A-149F-7566-4737CEEB0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31BD4C0A-3629-517C-90AC-022F08B4BBDB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86FEF42-DDC9-58B6-3764-3831EAFEAB3A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51E6F337-B57E-91C5-30E1-C073AC4F50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B816158-9FC2-801C-91D1-633A33C0277D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CFF9B4C-F6D2-FD5F-F8FF-01C139F02C3D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BE2D7729-3F0B-553E-DFCE-5A7802A43A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24AC6F9-C950-B72C-D11C-1B8C7F096F71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B036AFD-384E-8888-D392-109C18D01C2F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83248 w 2032292"/>
                <a:gd name="connsiteY0" fmla="*/ 1035800 h 2800036"/>
                <a:gd name="connsiteX1" fmla="*/ 1885005 w 2032292"/>
                <a:gd name="connsiteY1" fmla="*/ 1038924 h 2800036"/>
                <a:gd name="connsiteX2" fmla="*/ 1922767 w 2032292"/>
                <a:gd name="connsiteY2" fmla="*/ 1067935 h 2800036"/>
                <a:gd name="connsiteX3" fmla="*/ 0 w 2032292"/>
                <a:gd name="connsiteY3" fmla="*/ 0 h 2800036"/>
                <a:gd name="connsiteX4" fmla="*/ 1895587 w 2032292"/>
                <a:gd name="connsiteY4" fmla="*/ 1007876 h 2800036"/>
                <a:gd name="connsiteX5" fmla="*/ 1969422 w 2032292"/>
                <a:gd name="connsiteY5" fmla="*/ 1129411 h 2800036"/>
                <a:gd name="connsiteX6" fmla="*/ 1984359 w 2032292"/>
                <a:gd name="connsiteY6" fmla="*/ 1153998 h 2800036"/>
                <a:gd name="connsiteX7" fmla="*/ 2016259 w 2032292"/>
                <a:gd name="connsiteY7" fmla="*/ 1229868 h 2800036"/>
                <a:gd name="connsiteX8" fmla="*/ 1612093 w 2032292"/>
                <a:gd name="connsiteY8" fmla="*/ 2170010 h 2800036"/>
                <a:gd name="connsiteX9" fmla="*/ 1502608 w 2032292"/>
                <a:gd name="connsiteY9" fmla="*/ 2286001 h 2800036"/>
                <a:gd name="connsiteX10" fmla="*/ 1486006 w 2032292"/>
                <a:gd name="connsiteY10" fmla="*/ 2303588 h 2800036"/>
                <a:gd name="connsiteX11" fmla="*/ 1025358 w 2032292"/>
                <a:gd name="connsiteY11" fmla="*/ 2702398 h 2800036"/>
                <a:gd name="connsiteX12" fmla="*/ 890338 w 2032292"/>
                <a:gd name="connsiteY12" fmla="*/ 2800036 h 2800036"/>
                <a:gd name="connsiteX13" fmla="*/ 895823 w 2032292"/>
                <a:gd name="connsiteY13" fmla="*/ 2746708 h 2800036"/>
                <a:gd name="connsiteX14" fmla="*/ 914400 w 2032292"/>
                <a:gd name="connsiteY14" fmla="*/ 2285999 h 2800036"/>
                <a:gd name="connsiteX15" fmla="*/ 895823 w 2032292"/>
                <a:gd name="connsiteY15" fmla="*/ 1825290 h 2800036"/>
                <a:gd name="connsiteX16" fmla="*/ 890338 w 2032292"/>
                <a:gd name="connsiteY16" fmla="*/ 1771963 h 2800036"/>
                <a:gd name="connsiteX17" fmla="*/ 873290 w 2032292"/>
                <a:gd name="connsiteY17" fmla="*/ 1606214 h 2800036"/>
                <a:gd name="connsiteX18" fmla="*/ 758235 w 2032292"/>
                <a:gd name="connsiteY18" fmla="*/ 1007876 h 2800036"/>
                <a:gd name="connsiteX19" fmla="*/ 751304 w 2032292"/>
                <a:gd name="connsiteY19" fmla="*/ 984704 h 2800036"/>
                <a:gd name="connsiteX20" fmla="*/ 705595 w 2032292"/>
                <a:gd name="connsiteY20" fmla="*/ 831892 h 2800036"/>
                <a:gd name="connsiteX21" fmla="*/ 0 w 2032292"/>
                <a:gd name="connsiteY21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32292" h="2800036">
                  <a:moveTo>
                    <a:pt x="1883248" y="1035800"/>
                  </a:moveTo>
                  <a:lnTo>
                    <a:pt x="1885005" y="103892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45ADE4D6-D2EC-43F0-7984-DAB01709DF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DD28EC6-DE60-6503-DA06-910C5DE56D8E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51F0C52-06B4-3C1B-05F3-2D97DC10F970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AC3FC74B-70F4-6726-F2C3-C7B0B2FFD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B32EB70-D7A4-5539-92F8-0E198C07C7A2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78193B7-B94E-2558-A34D-0BDDFD9E7528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9F04F821-C310-49A5-81E1-40839512BD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C1FCF8A-A959-0333-A60A-6CD14627EB3F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C15D675-B54E-B0A2-5447-5B6D72F4E557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D5CA4A68-97B3-A7B4-BCFC-2F91B1827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74CB370-7924-419E-500C-55FFCFC1AD2D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9245EA-9F4A-58E5-93C4-D293DFE0BFBC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1B8361-DFC2-2A4D-15AF-BBB43DBE38DF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3BEA39-6E8A-F996-A70D-923A3D73C668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E92E14-1F2C-E8B9-6AE3-DF7D831CF949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D7D8AD-2E2F-8C06-B2C1-1108FCCF6C07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9ED463-215C-9F26-22B8-1EB4871CE25D}"/>
              </a:ext>
            </a:extLst>
          </p:cNvPr>
          <p:cNvSpPr txBox="1"/>
          <p:nvPr/>
        </p:nvSpPr>
        <p:spPr>
          <a:xfrm>
            <a:off x="5057637" y="264883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27138F25-EA90-AFAD-13F7-54FE108EF5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44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0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1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4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5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934B69-03A5-84B4-900D-42C4A42A1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0E8D48C-B152-8E38-31BF-90A1CC8192BF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  <a:effectLst/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48C3B87-DA80-C3CC-5203-117B44809A35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gradFill>
              <a:gsLst>
                <a:gs pos="24000">
                  <a:srgbClr val="92D050"/>
                </a:gs>
                <a:gs pos="83000">
                  <a:schemeClr val="bg1"/>
                </a:gs>
              </a:gsLst>
              <a:lin ang="114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8BFD9D31-7DD1-4C5E-1A8B-DF687B20EB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F29B1C2-C032-E19B-697B-6854B567FC9A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  <a:effectLst/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88918322-1547-9C82-934C-08FFE796DCD2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gradFill>
              <a:gsLst>
                <a:gs pos="24000">
                  <a:srgbClr val="CC9900"/>
                </a:gs>
                <a:gs pos="83000">
                  <a:schemeClr val="bg1"/>
                </a:gs>
              </a:gsLst>
              <a:lin ang="198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ED4D797C-D22F-5C86-F5D6-1DA3292CCC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331201D-89BB-20CD-A0AA-220DFC485DD7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  <a:effectLst/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A9413C9-5CDE-85B1-540E-CE445C3937D3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gradFill>
              <a:gsLst>
                <a:gs pos="24000">
                  <a:srgbClr val="FF0000"/>
                </a:gs>
                <a:gs pos="83000">
                  <a:schemeClr val="bg1"/>
                </a:gs>
              </a:gsLst>
              <a:lin ang="48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5A822AAE-1605-9CF9-2FD2-DD3BC8F23B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58800BD-73CB-0C2C-068A-37B9A767AB36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25FAF4-B532-A2D0-401F-A232E0DF43C5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887C3E-624F-C8A4-7F99-127F4DCC1443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0491AF-2684-0373-77FF-C225C2AF0C1A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9D6CD9C8-E067-245A-3877-9AC0C6987E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83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4BCC11-3217-CFDE-8686-503794BCB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DF3354B5-769A-0031-EAC8-683A59E0A1D9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  <a:effectLst/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283E8DA-45FF-DE8F-DEA5-08CA1CEDA5DF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gradFill>
              <a:gsLst>
                <a:gs pos="24000">
                  <a:srgbClr val="92D050"/>
                </a:gs>
                <a:gs pos="83000">
                  <a:schemeClr val="bg1"/>
                </a:gs>
              </a:gsLst>
              <a:lin ang="60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1BDAF79-1ADC-951A-F890-14656980EB86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1F6A4F4-578F-7175-46AD-0CD6AE3DCB1F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  <a:effectLst/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6138486-A671-01AE-03E4-BC4F7CA9CE0A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gradFill>
              <a:gsLst>
                <a:gs pos="24000">
                  <a:srgbClr val="92D050"/>
                </a:gs>
                <a:gs pos="83000">
                  <a:schemeClr val="bg1"/>
                </a:gs>
              </a:gsLst>
              <a:lin ang="162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FFBFF8D-0351-DABC-183E-D2EAC5DE62BE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8D067F0-E31D-6DCF-17A7-0DD604565B13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  <a:effectLst/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0503740-3040-D786-181A-FBF24A96E616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gradFill>
              <a:gsLst>
                <a:gs pos="24000">
                  <a:srgbClr val="FFC000"/>
                </a:gs>
                <a:gs pos="83000">
                  <a:schemeClr val="bg1"/>
                </a:gs>
              </a:gsLst>
              <a:lin ang="21594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30CFD774-1D05-9DD5-DF8C-BC8FC79FAB4C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F431E9C-2124-2FE0-3042-E1D603A4FC1E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  <a:effectLst/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7FE9DBC-633D-CAE0-52F1-ED2B10343A93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gradFill>
              <a:gsLst>
                <a:gs pos="24000">
                  <a:srgbClr val="FFC000"/>
                </a:gs>
                <a:gs pos="83000">
                  <a:schemeClr val="bg1"/>
                </a:gs>
              </a:gsLst>
              <a:lin ang="108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B4C13F0-628C-A8F2-80F5-81FE4FB664A5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003D8C82-E29C-4528-DCFB-0190272F6EEC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635F4D8-C57A-57B4-3824-004A6F5C2C88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A11DA6B-3BD9-69F9-61E9-4B4A7DA131FB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A9D3A17-E22E-3004-3726-AC69804B6C99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466D86-ACF2-D18C-EA8A-BEBC31CE5017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86060054-F173-F8D5-6F91-85F92469D7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45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79" y="3626346"/>
            <a:ext cx="9949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Fonts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2"/>
              </a:rPr>
              <a:t>https://fonts.google.com/specimen/Russo+One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If you don’t install the fonts, you won’t see the slides like the original one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IMPORTANT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0437B7-8450-0882-6D75-99A1CBD0D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8E5183A8-C959-0E00-CE15-165EAD18FE8F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  <a:effectLst/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1DA0B51-2DBA-4D52-2D6A-96388A92DF04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gradFill>
              <a:gsLst>
                <a:gs pos="24000">
                  <a:srgbClr val="92D050"/>
                </a:gs>
                <a:gs pos="83000">
                  <a:schemeClr val="bg1"/>
                </a:gs>
              </a:gsLst>
              <a:lin ang="42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E9A63702-DD57-A4A0-A388-BDBEDF9E4C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248E98C-874E-6F98-3BDB-2BD4101F5D00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  <a:effectLst/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3AD855A-E346-48A8-AFD8-71BCFBB412F0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gradFill>
              <a:gsLst>
                <a:gs pos="24000">
                  <a:srgbClr val="FFC000"/>
                </a:gs>
                <a:gs pos="83000">
                  <a:schemeClr val="bg1"/>
                </a:gs>
              </a:gsLst>
              <a:lin ang="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2975A73B-29BB-8507-F684-7969FCC01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BBC3ECB-09EF-7E51-A07D-F632390252E7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  <a:effectLst/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2B16C02-C711-35FE-E368-9FBE2C3A1DA4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gradFill>
              <a:gsLst>
                <a:gs pos="24000">
                  <a:srgbClr val="FF0000"/>
                </a:gs>
                <a:gs pos="83000">
                  <a:schemeClr val="bg1"/>
                </a:gs>
              </a:gsLst>
              <a:lin ang="144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53B4A328-EC1F-3893-F62F-AA26AB55C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930D9B0-FFD2-DE60-8E74-59B90B211E05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  <a:effectLst/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D895586-D840-0CBC-3071-3AEE42B1AAFC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gradFill>
              <a:gsLst>
                <a:gs pos="24000">
                  <a:srgbClr val="5805FF"/>
                </a:gs>
                <a:gs pos="83000">
                  <a:schemeClr val="bg1"/>
                </a:gs>
              </a:gsLst>
              <a:lin ang="120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8874EB68-8AFC-1D69-F135-24B2BB635CC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920D02E-8D79-7FDA-2DF2-E7F08D3A138D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  <a:effectLst/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19C94FE-74D0-A9E0-B1F6-7333874305AD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gradFill>
              <a:gsLst>
                <a:gs pos="24000">
                  <a:srgbClr val="A516DE"/>
                </a:gs>
                <a:gs pos="83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5DAE3A6A-4481-A274-6137-132B997DF9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85D450B-88A6-1CB4-A9FB-D7ADA4007BC0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1A5917-5867-C7C0-2C3F-712452BA2BA4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A006F9-6264-D27A-8CFE-BFA2D9F86F11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DCB387-F6BE-2808-B2FA-437306E77883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FA2846-FA4B-4E07-54FA-26B284B10011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9B5141-7AE3-711E-900E-794CB2DC1E5D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1459A3E1-32D0-ECDD-3735-97343D71B5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15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2" grpId="0"/>
          <p:bldP spid="4" grpId="0"/>
          <p:bldP spid="6" grpId="0"/>
          <p:bldP spid="11" grpId="0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2" grpId="0"/>
          <p:bldP spid="4" grpId="0"/>
          <p:bldP spid="6" grpId="0"/>
          <p:bldP spid="11" grpId="0"/>
          <p:bldP spid="13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91DEB8-2504-096F-3635-210BB75BD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6EC3E18-2A7F-A37E-B41D-E9D04C6A1A0D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  <a:effectLst/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14CB360-20FB-36C8-0220-9CDE07D76AEF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gradFill>
              <a:gsLst>
                <a:gs pos="34000">
                  <a:srgbClr val="92D050"/>
                </a:gs>
                <a:gs pos="75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A8C263D8-08E7-6FA9-F0D9-E3DF9510BC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41B0DE1-F23D-BDF7-3754-D62BC899D461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  <a:effectLst/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EED527F-1292-C0BD-51FD-B9B0D8E7347A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gradFill>
              <a:gsLst>
                <a:gs pos="32000">
                  <a:srgbClr val="FFC000"/>
                </a:gs>
                <a:gs pos="70000">
                  <a:schemeClr val="bg1"/>
                </a:gs>
              </a:gsLst>
              <a:lin ang="186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C819716D-8968-9480-146E-03F330FC48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52BD588-3858-D2D3-E05C-2D0F7E7A172F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  <a:effectLst/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27E2478-35FB-6560-C929-5FBFB4A8D64E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gradFill>
              <a:gsLst>
                <a:gs pos="34000">
                  <a:srgbClr val="FFC000"/>
                </a:gs>
                <a:gs pos="71000">
                  <a:schemeClr val="bg1"/>
                </a:gs>
              </a:gsLst>
              <a:lin ang="48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6FAF8B60-DAB7-C1C3-9F4E-F9A6138916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4D064BA-AD22-BB8B-50F6-39D759DDB6A5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  <a:effectLst/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0E201DA-9592-3D77-B44A-2D341CEA0E62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gradFill>
              <a:gsLst>
                <a:gs pos="34000">
                  <a:srgbClr val="92D050"/>
                </a:gs>
                <a:gs pos="66000">
                  <a:schemeClr val="bg1"/>
                </a:gs>
              </a:gsLst>
              <a:lin ang="138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5687EC44-04D4-C08C-B331-846D820D4F4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704451A-90C2-159B-6D4B-C0A4F38A8EB2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  <a:effectLst/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0AEB7EB-C63B-6814-FC53-411F92E2388F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gradFill>
              <a:gsLst>
                <a:gs pos="34000">
                  <a:srgbClr val="FFC000"/>
                </a:gs>
                <a:gs pos="68000">
                  <a:schemeClr val="bg1"/>
                </a:gs>
              </a:gsLst>
              <a:lin ang="96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E86461C2-E00B-5D58-EB8F-84CB48AC5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7142798-F5AC-340A-21B5-88AECA8F4925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  <a:effectLst/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0E0FC8F-A908-F9A8-639D-57DF22D9247B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gradFill>
              <a:gsLst>
                <a:gs pos="34000">
                  <a:srgbClr val="92D050"/>
                </a:gs>
                <a:gs pos="66000">
                  <a:schemeClr val="bg1"/>
                </a:gs>
              </a:gsLst>
              <a:lin ang="60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190220BA-1502-546E-62BA-DF52F54202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0A975B2-6E06-3FA8-57E9-3208D0511F65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4E4CD2-5542-2563-E98F-2F8584AFBE23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42434E-C464-0187-F28D-71A4884615B1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041E83-C249-959F-C6C1-3CB010442A29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60F4BD-27C4-3A02-EF71-58B8F07FC3BF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7891FA-FC80-EA24-F58C-B08DE7DFDF7A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D7B41F-AF8D-7F4C-C70F-3276E2684031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6D4A1A4C-EA35-106F-5A5F-C944B3AFEC9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31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6C019-D947-3600-C1C1-A811890C9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371BA4EA-1FE4-5E07-268F-51FF0A3CFDBB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B573C6E-ADD9-FCD7-057C-38F2A03DF427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6CF29FC5-CC5F-3646-D41F-26D84F0FC4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876119A-485C-79DB-7349-70AE9FE94F27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CD594959-9ABF-64DB-B52B-F9D9AE9D8A70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D1AF2CF5-D05D-4E7D-C732-528C3CB99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DD65296-9ACD-6D3C-615F-A955E094E44D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6577E72-DF20-1B26-9119-50224BD12B6D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931A7659-028B-D846-46C2-056336EDCF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ED247B1-DE34-303B-0598-B1F25B5A3C63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CF1A3C-D1E4-3254-D31E-D02DF469D3C5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363A19-2B94-1088-0F56-A12687A5816D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3A9604-9B9E-4769-DDD0-7CC2FB6D79D0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29DE9050-EAA0-B644-B2D6-E8CFCB9F2D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42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4E18B-9D2C-A3D4-3773-A3D602BD3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BD328DB5-9D76-A89E-0C87-554E8BC8549D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8B376BC-E1C1-F340-192B-B4F48528B2DC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1AA8265-A7F2-EAF2-3ECE-205229235655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E69AC5D-3772-9767-EB7B-0E9F3FF8AA6A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CA2A228-9A07-B2E8-71B4-16CDE5A6762F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F0F5DC8-61C2-FD10-57C0-E0E2119909B2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EF3308C-37DC-33ED-F2A1-1CD216B19399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27CB002-E17D-5B88-15A0-58980D3AFD94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2B8DEC70-1509-8831-CECD-E3D73778C5F5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FF4E997-70D0-D720-2C99-4DE69C80F8BD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17342E9-82EE-7D5E-AF96-DDAB532ECAEE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A2FB4A0-EB49-AE48-0389-7D0F500D26F9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670553BE-A90B-D169-B9F3-51079C61D2C9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739B06-480E-C0BC-9D9A-A268D0CC9D31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2032A51-EC35-F036-6473-1EC91413973D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74A85B6-1B48-C307-2077-DB93CA8991C7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25780B-153D-99FB-6D67-A47229F61D5C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BCA97F4A-0C25-B7A7-E33C-496B878B38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06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4C685-1C0C-8C36-85B6-F6058DA2A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15FCA453-CD56-CD23-CFFB-DEC8DFA16C79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31111C3-E5DC-EC3E-1EF5-9CA2FACA1D10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5D5ECCA2-8C61-5DD7-DB75-6711C6CFE0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7B6433D-C173-5E57-6634-0945A5D90D70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AB6E9CF-3C38-949A-9863-A79A5FC2DEA9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C468D2A8-9735-53F2-D4AD-8B3C677E56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1460004-D4D9-68D5-0525-77C07FC1FB9C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A1C867C-7D0B-C140-EEEC-6341584F39FA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8472E3B1-B449-4AE7-52CD-8376A83292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4ED60DF-91CC-CD96-2FA8-37EB0E59C92C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E22813E-A3C0-80BF-D622-660C06F89050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F64B8D08-969D-9FD9-3D60-CF441EB75F3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5A53D28-6834-F0AF-A736-ECACE8FE58D4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F0FFDAB-247F-A28D-D89B-A42B61352106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FF841292-A537-5FCB-91A1-2D51A08E1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4FEC489-5E77-F5E3-C18D-AC83C01B9714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71E60F-E9DB-A3F3-A51D-7A176C389070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B328BE-0F51-E4CC-B9A7-FD43F62ED7D3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27E945-3438-2B7A-4E59-62A5F551E01F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9FF8BD-904A-414A-41CC-207ABBF6E8D5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4AAD0B-382D-0CA1-C582-BC5D14DCCD3E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56F56913-8B7D-9DE6-C464-08D421B446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2" grpId="0"/>
          <p:bldP spid="4" grpId="0"/>
          <p:bldP spid="6" grpId="0"/>
          <p:bldP spid="11" grpId="0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2" grpId="0"/>
          <p:bldP spid="4" grpId="0"/>
          <p:bldP spid="6" grpId="0"/>
          <p:bldP spid="11" grpId="0"/>
          <p:bldP spid="13" grpId="0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58023-4A50-AF70-D4B7-52EEA7275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DE921B0E-006D-256D-2FCA-EFA48F4DCEAD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19152D6-AFFF-8B6E-12E6-48CF91F2FAA9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632FC6E2-B570-661B-53A4-C739E7BB8B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4A29161-444D-CC8D-0DE2-1469D936DE0E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302B5A9-10D7-5458-012E-5552A771D010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4F0D25C7-A6FD-E46A-46D7-AA097F4957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A90F649-D12D-5FDB-1F1D-C0A605FC638D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AF27CE6-091E-4BA0-9107-FD22EB4C3BFC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C74FEADB-9F66-74ED-C8B0-5F71B427671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2F8117B-6155-564E-92CA-2E07F66F2089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E9B99BA-1E66-B02C-7165-5C88E6DF2796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27C5347D-907C-F518-A823-B4CD5F65F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874A797-86AA-7721-22E3-FD6715A08986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E1C85FC-61F8-C91E-6913-89DE2ECE0293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2D766802-1C0D-D1B4-396F-88E386771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CC34205-3129-67FB-CF11-19A2D5A74451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AC54334-C410-AA2B-9486-730743BC85CB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ABA817D2-E9D5-69C5-0531-C721D9915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793CE68-CF32-5700-4CAD-8B19C0519614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50A584-665D-05F9-A5E4-3C7F4AD88157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98058B-90A9-DB92-4502-3C9179252723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EEC800-AEA6-803C-E2BC-B674F6BB48DA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11132C-6924-197F-51D4-7DA1C76CFD5D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450BDF-658C-E9E7-0EA7-7816262C3151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174A574-AC97-24CF-31DE-076F2A66D4D8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8D2A7ECC-CB34-B5D4-D5F0-2BB1ACAFF6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05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51401"/>
            </a:gs>
            <a:gs pos="32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1F467F-E4EE-F576-DDEE-0E1993036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8BEE0B49-D207-FF73-2B8E-5B6A4F8B01D4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99BD645-D138-E9CC-870F-3E66045AFAC8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18256" cap="flat">
              <a:noFill/>
              <a:prstDash val="solid"/>
              <a:miter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txBody>
            <a:bodyPr rtlCol="0" anchor="ctr"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A487A54A-C74C-1C12-7F73-D5E207410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5DD006A-8EC9-6A3A-D57C-FB802F34E4FE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45FF955-F31C-75DB-FCEE-5A9350A49280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solidFill>
              <a:srgbClr val="000000"/>
            </a:solidFill>
            <a:ln w="18256" cap="flat">
              <a:noFill/>
              <a:prstDash val="solid"/>
              <a:miter/>
            </a:ln>
            <a:effectLst>
              <a:innerShdw blurRad="1270000">
                <a:srgbClr val="FABB2C"/>
              </a:innerShdw>
            </a:effectLst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741A77A3-0F63-7080-7405-483CFECAE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72DFC3D-1C7B-4902-61D0-635580AE307A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881F731-59C1-AF7D-30BA-EBA1B697E53B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8256" cap="flat">
              <a:noFill/>
              <a:prstDash val="solid"/>
              <a:miter/>
            </a:ln>
            <a:effectLst>
              <a:innerShdw blurRad="1270000">
                <a:schemeClr val="accent5">
                  <a:lumMod val="60000"/>
                  <a:lumOff val="40000"/>
                </a:schemeClr>
              </a:inn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73D03863-6D3C-D158-2036-037A8DEC34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C47BA23-7E5F-5404-7851-00A79B1B30FD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/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/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E58200-C95E-DEA8-B082-10433CC5FC71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/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4AC14A-54AB-468A-512D-2DB650089AC3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/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/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95A8AE-006C-1013-AEB0-2934A7AD96A4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/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B0FB9CFD-E12C-87BB-03BA-95A17A244F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chemeClr val="accent3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26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51401"/>
            </a:gs>
            <a:gs pos="32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8A3A55-3084-AFAB-8EFC-D4F4276A5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B2CB87BA-01FD-751D-81B4-48C36A8A4462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</p:grpSpPr>
        <p:sp useBgFill="1">
          <p:nvSpPr>
            <p:cNvPr id="6" name="Freeform: Shape 5">
              <a:extLst>
                <a:ext uri="{FF2B5EF4-FFF2-40B4-BE49-F238E27FC236}">
                  <a16:creationId xmlns:a16="http://schemas.microsoft.com/office/drawing/2014/main" id="{99745B22-AC09-3985-CD0C-2FCA40B2B40D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ln>
              <a:noFill/>
            </a:ln>
            <a:effectLst>
              <a:innerShdw blurRad="1270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E1B18C9C-DA5B-443E-F836-42AF755D8D08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bg1"/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98D0140-5FF0-3DEB-9233-2F6858CC6BEF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</p:grpSpPr>
        <p:sp useBgFill="1">
          <p:nvSpPr>
            <p:cNvPr id="4" name="Freeform: Shape 3">
              <a:extLst>
                <a:ext uri="{FF2B5EF4-FFF2-40B4-BE49-F238E27FC236}">
                  <a16:creationId xmlns:a16="http://schemas.microsoft.com/office/drawing/2014/main" id="{71FD52D9-9165-635E-EA9B-8213A590B065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ln>
              <a:noFill/>
            </a:ln>
            <a:effectLst>
              <a:innerShdw blurRad="1270000">
                <a:srgbClr val="92D05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F547A83-05A5-6F17-37C6-161C4564D5D4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bg1"/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734A7AE-D440-3F47-085E-E4A909A3D00E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</p:grpSpPr>
        <p:sp useBgFill="1">
          <p:nvSpPr>
            <p:cNvPr id="5" name="Freeform: Shape 4">
              <a:extLst>
                <a:ext uri="{FF2B5EF4-FFF2-40B4-BE49-F238E27FC236}">
                  <a16:creationId xmlns:a16="http://schemas.microsoft.com/office/drawing/2014/main" id="{F44E7EFD-D680-0940-0C06-24B44D32BE90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ln>
              <a:noFill/>
            </a:ln>
            <a:effectLst>
              <a:innerShdw blurRad="1270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05C6E7D-CFEF-71CA-581D-95B0304CE0E2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bg1"/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4DE8E49-68EE-14E2-A1C4-8D9B1CA4B720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</p:grpSpPr>
        <p:sp useBgFill="1">
          <p:nvSpPr>
            <p:cNvPr id="7" name="Freeform: Shape 6">
              <a:extLst>
                <a:ext uri="{FF2B5EF4-FFF2-40B4-BE49-F238E27FC236}">
                  <a16:creationId xmlns:a16="http://schemas.microsoft.com/office/drawing/2014/main" id="{65D2A3AE-F121-7F5D-374A-6B77F2487805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ln>
              <a:noFill/>
            </a:ln>
            <a:effectLst>
              <a:innerShdw blurRad="1270000">
                <a:srgbClr val="92D05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304E4C9-D706-3B5A-7A91-1226D286618C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bg1"/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C4D76EA5-3DF7-9F44-C134-7752DAEB373E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5100B5A-3CA7-3B71-363E-C6B5AFD95E6F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C3046C5-1D26-7913-8EC9-62ACD1895B4F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4684C2C-A0B3-A0CA-4814-5690F1462F53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941CD6-A790-7C53-EEA6-053F81B808A5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829D7D01-C4EB-341E-B07F-5805682C78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chemeClr val="accent3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76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51401"/>
            </a:gs>
            <a:gs pos="32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A7055F-E195-B589-A0A5-4ECD93099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D727E7-1174-0B11-95D5-FFCC7F290E9A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D3225E-64A3-0D21-6E6E-8B8084D43445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ED5046-06D8-1FDD-A265-DFFFFDCB1092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BA6C9B-B987-F0A6-66A8-16FBF051B487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5B0874-0DAC-340E-1A7B-9B4D3ACD70DB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4934578-4C50-8092-B8A0-BF17C3E5CC56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422CAC0-36B2-5454-1AB7-E3B2A1FFFE59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55F14DFF-92E5-D741-D269-5FBD6758FA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9F8243C-438B-DE4C-305B-85B813825989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DD07E9A-50D6-87AA-5826-384799B2FF72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1BBA23A8-9B69-5950-5524-1B463ADB07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1DA7A61-2599-5E6D-2846-CBC96FB8639B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3329DF8-B0E4-7437-1225-2DF7232A0B61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E931290B-3E61-95D2-6000-F7E9E22D3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F88B777-0EDB-0EFB-9446-A10BE5B9ECBA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536B6F1-F6A9-6588-AF0C-1936C1FB5CE2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75947F79-DF39-7C7F-2B66-87FA0B63A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7780317-3601-5682-AB29-9A48123C8FEA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6445724-6A6A-0F54-7C22-89FD31643117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109F918E-76DA-CD61-3EDA-846D79E13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37F5C73-CF32-5654-3F5F-6D466E2A5910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8C790759-38E3-3EB4-11E7-33A2CFFA07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chemeClr val="accent3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97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3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3" grpId="0"/>
          <p:bldP spid="3" grpId="0"/>
        </p:bld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51401"/>
            </a:gs>
            <a:gs pos="32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612E1D-1C9B-A753-D1C4-320EEBBDF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3DA170E2-6D21-2BB2-9D6B-000424D66F76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</p:grpSpPr>
        <p:sp useBgFill="1">
          <p:nvSpPr>
            <p:cNvPr id="30" name="Freeform: Shape 29">
              <a:extLst>
                <a:ext uri="{FF2B5EF4-FFF2-40B4-BE49-F238E27FC236}">
                  <a16:creationId xmlns:a16="http://schemas.microsoft.com/office/drawing/2014/main" id="{0114C782-C789-1770-94E7-1959E09D5FD1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ln>
              <a:noFill/>
            </a:ln>
            <a:effectLst>
              <a:innerShdw blurRad="1270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536E9AF5-DD51-2D87-515D-BBDFF2B0F4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2ECCB02-162E-26F1-12C7-4E32187884DC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</p:grpSpPr>
        <p:sp useBgFill="1">
          <p:nvSpPr>
            <p:cNvPr id="29" name="Freeform: Shape 28">
              <a:extLst>
                <a:ext uri="{FF2B5EF4-FFF2-40B4-BE49-F238E27FC236}">
                  <a16:creationId xmlns:a16="http://schemas.microsoft.com/office/drawing/2014/main" id="{DFC3CC0A-DE05-1740-E9FF-4890F5DF3203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ln>
              <a:noFill/>
            </a:ln>
            <a:effectLst>
              <a:innerShdw blurRad="1270000">
                <a:srgbClr val="92D05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23F79845-FECD-3DE9-1D2E-331040F330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E4005DB-5C07-21B8-641D-11B89D7FF70C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</p:grpSpPr>
        <p:sp useBgFill="1">
          <p:nvSpPr>
            <p:cNvPr id="34" name="Freeform: Shape 33">
              <a:extLst>
                <a:ext uri="{FF2B5EF4-FFF2-40B4-BE49-F238E27FC236}">
                  <a16:creationId xmlns:a16="http://schemas.microsoft.com/office/drawing/2014/main" id="{2EBD76B5-799A-83D2-A787-103F8BC254F8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ln>
              <a:noFill/>
            </a:ln>
            <a:effectLst>
              <a:innerShdw blurRad="1270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97CD414F-05B0-62A2-6B4F-18637359A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7F8C77C-C595-BC41-BEC8-92FB25223D13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</p:grpSpPr>
        <p:sp useBgFill="1">
          <p:nvSpPr>
            <p:cNvPr id="31" name="Freeform: Shape 30">
              <a:extLst>
                <a:ext uri="{FF2B5EF4-FFF2-40B4-BE49-F238E27FC236}">
                  <a16:creationId xmlns:a16="http://schemas.microsoft.com/office/drawing/2014/main" id="{DC7D24ED-5B28-746E-9C83-DC53340D6781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ln>
              <a:noFill/>
            </a:ln>
            <a:effectLst>
              <a:innerShdw blurRad="1270000">
                <a:srgbClr val="92D05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EDB6665A-7C07-72B8-B746-0DF1E9D02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90D11AC-C2BF-C10B-8FEC-4E6AC34375ED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</p:grpSpPr>
        <p:sp useBgFill="1">
          <p:nvSpPr>
            <p:cNvPr id="32" name="Freeform: Shape 31">
              <a:extLst>
                <a:ext uri="{FF2B5EF4-FFF2-40B4-BE49-F238E27FC236}">
                  <a16:creationId xmlns:a16="http://schemas.microsoft.com/office/drawing/2014/main" id="{F72A55FA-CE78-E157-0E38-D8AFAFF84847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ln>
              <a:noFill/>
            </a:ln>
            <a:effectLst>
              <a:innerShdw blurRad="1270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E323FB6D-91ED-6150-E471-AB980B1B9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421BBFB-2A44-E624-E707-78D143DA87EF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</p:grpSpPr>
        <p:sp useBgFill="1">
          <p:nvSpPr>
            <p:cNvPr id="33" name="Freeform: Shape 32">
              <a:extLst>
                <a:ext uri="{FF2B5EF4-FFF2-40B4-BE49-F238E27FC236}">
                  <a16:creationId xmlns:a16="http://schemas.microsoft.com/office/drawing/2014/main" id="{914662A7-D4B3-C923-E7F1-6FD201DC8EB4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ln>
              <a:noFill/>
            </a:ln>
            <a:effectLst>
              <a:innerShdw blurRad="1270000">
                <a:srgbClr val="92D05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2DE840E0-A644-D6CF-CDD5-9534E2BE4C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802CB67-B844-05BD-BCAB-BE1067FB1156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C1BA0A-77E2-4A41-AC90-73B1BE24C1E7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CE13AF-BE51-8B9A-510F-929961226BA9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3F8932-55E7-B6B6-8123-CF128BB55DAA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306640-A813-09A8-8782-109D4F586A57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E7975C-1B85-C37C-F592-8946608053B8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6DA403-E1EC-EB7F-26EB-BDF53E67EB1F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BEB12042-775E-E543-A5BD-F1052069A6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chemeClr val="accent3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283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ague Spartan Black" pitchFamily="2" charset="0"/>
                <a:ea typeface="+mn-ea"/>
                <a:cs typeface="+mn-cs"/>
              </a:rPr>
              <a:t>HOW TO INSTALL A FONT</a:t>
            </a:r>
          </a:p>
        </p:txBody>
      </p:sp>
      <p:pic>
        <p:nvPicPr>
          <p:cNvPr id="3" name="Media11">
            <a:hlinkClick r:id="" action="ppaction://media"/>
            <a:extLst>
              <a:ext uri="{FF2B5EF4-FFF2-40B4-BE49-F238E27FC236}">
                <a16:creationId xmlns:a16="http://schemas.microsoft.com/office/drawing/2014/main" id="{99AF34E4-C1FC-9207-CE09-BAC984766F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4449" y="1120214"/>
            <a:ext cx="10043102" cy="563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AC5AC-9A7C-5BC0-5A24-591CA8A79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8987D719-F13E-8DAC-425F-9030FFAE6619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72667C4-3C2C-134A-333F-57B48D92BC13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3063E0E2-DCF9-F79C-9F16-810CBAD3F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4F66785-3E98-8C7F-14B3-2093FBE5D379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B689672-4C7C-BFD8-0053-B5572DB74E00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1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1E9C509B-9F86-9497-B9A6-9E32BE5C6D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43A690D-F5CA-146A-0820-03203D13CC7B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17A8796F-730B-CBE6-EB65-31536B35F862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78D17190-CEAF-9684-5922-623BE1E4DD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7275553-7B2A-1E17-B422-E0528B3672E2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1F67E1-5257-34F4-547B-FCDAE9E8DEFC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CB0E37-9C18-C810-F5F8-4C2CB5F06658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BFF46B-1A78-F1CC-2B51-71F6941BC8B3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FADB0D90-E293-2191-DE9F-C21F772E04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03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AF97E-C0B5-5DC1-98EC-5F2AFD577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B982C7CE-E0F9-CE34-7228-961F88E047FB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AEB0E24-307B-BEFA-B9B5-E3BC759ABE48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22FDA107-EEA5-07FB-6C95-3BC50102D6D7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92D53EB-9176-EADB-1B61-604289403AB1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F66195E-926D-523F-856E-0FFFAC691BAB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61D097E-495E-3EE6-E708-B1DBB119DB51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D820E37-0B84-AA43-739F-4258EFAA2E34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0651F1E-6C13-1DB5-1F4F-F2A0674A3E4C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5D9A115-2D20-C2B9-6893-39C64031E61B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86E07B0-A1A4-7EFF-F857-E132BC9CAB86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48BF60B-F29D-B176-C0FA-80ABA39C8205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0830B7F-407B-72A5-E694-513DDCF04155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CC51E230-DFD9-3C45-46C5-EA6EF34B57FD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EE20B1-0EB7-831E-D1C4-6CE5D9D3B716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466E78-E4E3-A0C7-9E6A-B06B044BAF4A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4E9CCC4-56E2-4825-E8E7-2B24032D3BE2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FB4B85-37DD-821E-9BBD-427F63592C6F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4EC521D6-3E13-92CD-2795-910F4F95D19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568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F9570-2C13-57D8-A0A3-E906048F8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BC885AB-CAB9-6CB8-5921-1428A66F12BA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9E4089-CD91-4F19-241C-5D1FF1D7B301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712EFD-B9F3-C41B-967D-B7E6F7D2D1F6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B690DD-2DDC-382B-1720-9A950E15A0EC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3D6D3F-77BB-59BD-F72D-9F9B3CD3FF7B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46A6C17-FA37-4AED-8530-698247B9D98B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7EEAC3A-92B8-4C68-DC76-0500819029A7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EC0A5A73-F897-D615-0EF3-FA1292E42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564D60C-40BA-0D22-984C-6A1D4541DC56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B486F71-D907-E577-6C32-DD3949074A84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FF420B0D-4AD5-1FE2-3E3E-7E6EF677C7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E2B77B6-4E6C-A2B7-2D8B-75DD1ACEF348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E886640-9225-2EA3-EC67-05F38F318DEF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93CA48B2-7EC1-0315-73FC-5857EB4408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59DE4CE-F507-62CB-474A-72B32531A5F7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7AF529F-D795-F210-50C5-BE9E93CD6D7E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E8D6F9E5-7B71-28C2-151E-F2AB7ADFC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D846EB2-0E87-D767-DA2B-37BC1AD745C9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35AC0F9-BF9D-851A-4E2A-56C19F279931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D45A735E-88FF-3A33-FEE8-404ACFDCB6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89B33E3-752B-9A55-40C4-756AEC8A8882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3659CB51-C509-3670-48AB-78239B41FA4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65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3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3" grpId="0"/>
          <p:bldP spid="3" grpId="0"/>
        </p:bldLst>
      </p:timing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A8793-9520-C261-26F1-20F9D0006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8E3FEDAD-A68F-0C93-9877-6786FD4F0F29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BF96C84-9CCC-9620-6AC5-169D2DD40A72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F0DE3B45-C2D1-1161-D47D-9B3AAE78E6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5B6DA15-60DF-3EE9-A902-0D8F6344B4AA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438111D-B86E-7457-3936-F829883C0048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92D05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1016E576-7603-39E6-D164-9F81BA6CD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F20B9CA-D19C-BD05-DA19-5B1FFC1A61B6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5C6DF73-505A-F4FA-D6C4-415BE1AF6CB0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79E9AF57-EF23-6791-72A1-73C5284BBE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B65D60F-D575-6112-747C-97F9A78FA1D9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69BF661-FE53-A2C4-F6A8-BE35ED833FF4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92D05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2FADFEF5-C970-A414-0887-9828B268D08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ABB8C36-9F9C-FB69-6AB6-C385206D18F0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F818F22-3163-6CF5-452B-F2CEEE9D2D00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9DA2FDB9-02D8-9098-782F-FE0EBAE5B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611AFD2-8FEB-6779-6FEC-79B38F99819E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869CC3E-F6B3-3CCF-5D84-B1A723A9B177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92D05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DB0DCB52-1B3B-1433-FFAB-37D9FBED9F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4BD16D0-B37F-B91C-34B9-F0043F63134B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7E37E2-C111-FAB0-8CA5-1645B110DCEF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757475-8EEC-C8B7-5F94-D9341DDED600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E4E154-543B-7ADE-6085-7E8D283BE972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5D3106-3BFA-D52C-B7D8-D52750F6DF11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D4B629-D8F2-C9A6-DEA2-0332EAD3E1B8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38D6C2-31B2-92B4-0A3A-4B4B19630BA2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AE6F797D-3CC3-D927-331C-D6585689FA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1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014B"/>
            </a:gs>
            <a:gs pos="32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6AA43E-D507-6121-8993-E2C0C4EE9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F51E53EF-9E66-1926-9CDF-93DBC8D50928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24F8A67-537E-7D1D-DBAE-0AA4FCB62D1B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1073A042-FEAF-16BC-BDD2-398C39E655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2E6746E-EEDB-7D34-F116-F93BA5E08216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08F09E4-2EFA-5D9D-5D6D-24C38F591BFF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6AC69764-F073-1D03-BCB2-417B2008B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9651992-B334-B568-5599-0718F44540FA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463291E-BF7F-6330-6869-5898AC8F5977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96E3B71F-479A-6292-2332-AB565AB782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84D3DF1-F9AD-AB0F-7BFF-E0985F0D3A12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2FB97E-9FB8-D8D0-706D-8DC5FFEA007C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6A607D-2CF1-CE75-705C-CC2D55ABB7A8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9C023E-C653-7AB2-5D98-E8C0F5179BEC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62FEB0AA-686D-0889-16D3-6E599FDE73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rgbClr val="5805FF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58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014B"/>
            </a:gs>
            <a:gs pos="32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395B4D-2CEE-9399-B24E-5A7FE88BE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9FB61EB7-7F95-5B78-B773-6D04D63FEB99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1CE5BEA-9DDF-51B4-3A7C-9F40DC2B678B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CFC23539-FBDA-57D9-2C4A-A8E9F2FAA6AA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A931162-83C5-A74F-239D-D4283EAA7FFF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9574A79-3CEF-E80A-51FB-9CFDA1E7101F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A6D2510-9C6E-6DB9-DAA4-79EE3C8AF278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E3BA77E-6D9D-B5A1-DB62-C62814C9FF86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7EE2115-BA6E-6C5A-2049-0698F21D86D7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6897032-31E9-4DF5-6BC6-75EE21249A27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EB4657F-784F-6A33-8894-FE00341F3DC7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2CA926E-8656-5628-A227-542AA8238C28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F99A659-9B38-804F-590B-B4DB3CB15ABE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0FB89DBE-9671-36C0-5877-48D95A639B48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ACD61F2-0AFC-226A-3E13-C3E68978F890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6F09421-621C-9E06-5FD1-2A95F1E2ACCD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3D02665-08C8-6C67-9B4B-BE9FC0F7E510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F92395-03C4-9B88-B483-07D456653F59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BCF6BF5B-187E-4AC9-41A3-4DD682723A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rgbClr val="5805FF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558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014B"/>
            </a:gs>
            <a:gs pos="32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4E9622-264C-34B5-ED1C-63EB21084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E07B0D-5654-129B-D177-5E8EC58EF427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A19CD9-1477-0787-E199-D029A6C3B998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5EEC48-7884-11B6-743B-7389DF75A149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2064E6-0508-AA75-046F-76AFCFBAE582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5E0700-D36A-B3CF-20A9-266081B55A8A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5BE5183-C9D7-60FA-E839-E6E8423AA5C2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A05A616-0A52-71F0-93AE-EECB38715029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39F5DE57-BD48-4C3D-D374-EBC119F1D6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63BDDD3-B21D-72B2-3D21-C2AC9E406308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3B8958D-8F2D-8614-997F-E8547A0D8916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25D655D6-253F-9F59-2E56-73C850F59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BC6D62D-6084-906D-E5B5-FCEAED5E1C1C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D5D153C-9BAC-28F1-E9A9-7C740C946BFD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39F30FA9-9819-B744-CAE6-22A5BBECF9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2FA1712-8747-F727-1B42-1B1320C848CE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B245B0D-8074-69E1-4412-BFB7889F9A73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DB167B82-3295-805B-1DFD-872007E43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637EC79-9030-603B-1D52-8A0551D81006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D7990A0-63B5-C363-E868-F21E46BA5BAE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1550E58F-5F4E-E713-B31C-465E7C89B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CFF5247B-16E1-4774-B482-3358339E88DE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F99524AA-353F-31CE-54D2-298076AEC3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rgbClr val="5805FF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46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3" grpId="0"/>
          <p:bldP spid="5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3" grpId="0"/>
          <p:bldP spid="59" grpId="0"/>
        </p:bldLst>
      </p:timing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014B"/>
            </a:gs>
            <a:gs pos="32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E20E3D-6607-65B2-980E-23AC41672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BEA8C2BF-CAEA-A072-F46C-87E0F05EE947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6155124-D8D2-4D37-7ADB-3F1D91CA41DA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9A764103-CC93-9E91-2A55-8C3C403F0B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EA322FB-62AA-9C7F-25F8-94F7718D6A96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11783F5-FE10-A833-5EFE-7F477B066275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D71DECA7-1A3B-A01F-4DAB-470B8BB4C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2AB3EE4-3718-5EF6-CAEA-3F7F4BE827AB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715D386-BA20-D2D6-431A-A50801D86B6D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8B7175C9-309E-D63C-C210-074A56BDD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F36B38D-2D77-544B-1087-BC2115F848AC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C70A5A1-AA63-142D-5B8D-D9C810E5EC12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8EAF6A3A-CB0A-4B96-478B-2360B8867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64F2AC8-E11D-89FD-2E12-3983EEA28DFA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4A8C2A6-498B-2A56-28C5-6A12F2717047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5F31D625-3074-A5EA-933B-6C6B2D6DF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9FED78-5AAB-DE7E-A9D9-BFD0AFA94B7E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073DE69-5644-6529-7771-818FED18E91B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45459F49-5DDD-762D-C7B0-976953C411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E363233-EF03-53AD-ABF0-5DFC42023852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DC5EE6-3216-2142-00C3-62EFA8506F71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6C8590-5FEF-93F5-B7F7-776CF831589E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D21819-2533-8D11-2CC5-9972D3B9AAC0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9CA38C-ABEC-C07F-BA88-3A6D18737552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907716-458B-088A-73A1-F17DA8E39E21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4701FD-B8E3-BEAA-C5FF-5F69FBAB2A03}"/>
              </a:ext>
            </a:extLst>
          </p:cNvPr>
          <p:cNvSpPr txBox="1"/>
          <p:nvPr/>
        </p:nvSpPr>
        <p:spPr>
          <a:xfrm>
            <a:off x="5057637" y="264883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9FCB8213-BCFA-DBC0-DD08-E1C42B6CD0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rgbClr val="5805FF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16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CF65D-D76B-DF64-7682-248DBC9A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249225FD-CC20-8D3D-B007-FB2CDDB49509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8019406-C6E4-9B7E-E2E5-B74E1D7F5E50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BBC0935B-6022-67D4-587C-CE4B87AC2D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9B64CB6-382F-13D7-DBB4-B63FD6F4EE20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E36EA60-BBFE-F4A0-E52F-0C66D1B845D6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CD9B0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BAC9B09A-FD34-D23E-DD6F-EA29E01BA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D8316B9-6DC0-1CEA-39CE-37DF2BEBC473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2AD9CAD-C947-6ABC-AA96-B23838AA8429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54C50699-9E94-E72A-D3EB-22464B58C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910A20C-9969-EC0A-6328-52585F6B7CBD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BA5C8F-BA49-EF70-3079-68870ED2BD48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89D579-5C93-5EDE-8420-61BA2B9D8A8B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2FCBAD-7817-7530-C152-55D16152E546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DEC0577D-9A66-BB5E-98E0-81F75D470AE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17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1F8E5-487A-CF07-9035-470D00066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10DBCDD4-9C0D-E8C4-99A7-3B110B8F832C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3B07B52-3779-C64B-5194-AAC325FF2CB2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C138F23C-CAA6-DAD3-2007-807090D3F4F1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2B231C5-EF4B-B839-8AC5-FA06302B562E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A09C079-A1B4-4C12-73AE-6EB0E08407C0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3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DEDAB8B-E91D-A0EA-A073-4C8A4B4A73BA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9C918A7-9C90-8180-B63B-1FA6DB822C0C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7B5F85B-F21E-A291-10F2-25B3053F34F4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8A0CA63-E58E-D9F2-A2C0-0DA61BC0BC89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FA03BF2-2A78-C662-F2FB-FB40B8471080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A195B0E-6842-1E9F-B6B7-86703A85BF85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3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60E1BAB-5C71-8517-892B-26306DA2A960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3D2EFE87-06C8-DC8A-9398-1E536C8C5F93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E3B9B59-8294-FBC6-213E-55D75ADE4836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F966E15-F253-C766-2BD5-09ABE9506807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4F9EAFE-FA92-4EB0-C76C-78B54188EE30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14EAA9-1D3C-0C19-3138-1A4B523F7939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C6596E47-6703-9998-E78E-15CDCE8C41F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01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1D9D0-B08D-E05D-572B-4B5AF7D1A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CF9AB50-C477-9B3E-3905-7BE0BCBD998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1DF24D-58BE-AFA3-1EFC-146A40D3CF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762"/>
          <a:stretch/>
        </p:blipFill>
        <p:spPr>
          <a:xfrm>
            <a:off x="0" y="0"/>
            <a:ext cx="12188096" cy="6858000"/>
          </a:xfrm>
          <a:prstGeom prst="rect">
            <a:avLst/>
          </a:prstGeom>
        </p:spPr>
      </p:pic>
      <p:sp>
        <p:nvSpPr>
          <p:cNvPr id="6" name="Flowchart: Sequential Access Storage 5">
            <a:extLst>
              <a:ext uri="{FF2B5EF4-FFF2-40B4-BE49-F238E27FC236}">
                <a16:creationId xmlns:a16="http://schemas.microsoft.com/office/drawing/2014/main" id="{9AB2A906-9B9E-19C4-464A-FC85B1CF1C4D}"/>
              </a:ext>
            </a:extLst>
          </p:cNvPr>
          <p:cNvSpPr/>
          <p:nvPr/>
        </p:nvSpPr>
        <p:spPr>
          <a:xfrm>
            <a:off x="6094048" y="4800600"/>
            <a:ext cx="800100" cy="800100"/>
          </a:xfrm>
          <a:prstGeom prst="flowChartMagneticTap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1</a:t>
            </a:r>
            <a:endParaRPr lang="en-US" b="1" dirty="0"/>
          </a:p>
        </p:txBody>
      </p:sp>
      <p:sp>
        <p:nvSpPr>
          <p:cNvPr id="7" name="Flowchart: Sequential Access Storage 6">
            <a:extLst>
              <a:ext uri="{FF2B5EF4-FFF2-40B4-BE49-F238E27FC236}">
                <a16:creationId xmlns:a16="http://schemas.microsoft.com/office/drawing/2014/main" id="{A8DFB2AE-6FF8-FC56-30F1-867C340954E8}"/>
              </a:ext>
            </a:extLst>
          </p:cNvPr>
          <p:cNvSpPr/>
          <p:nvPr/>
        </p:nvSpPr>
        <p:spPr>
          <a:xfrm>
            <a:off x="5522548" y="-177800"/>
            <a:ext cx="800100" cy="800100"/>
          </a:xfrm>
          <a:prstGeom prst="flowChartMagneticTap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2</a:t>
            </a:r>
            <a:endParaRPr lang="en-US" b="1" dirty="0"/>
          </a:p>
        </p:txBody>
      </p:sp>
      <p:sp>
        <p:nvSpPr>
          <p:cNvPr id="8" name="Flowchart: Sequential Access Storage 7">
            <a:extLst>
              <a:ext uri="{FF2B5EF4-FFF2-40B4-BE49-F238E27FC236}">
                <a16:creationId xmlns:a16="http://schemas.microsoft.com/office/drawing/2014/main" id="{EC3617DC-4111-D81E-FEF4-A030F5C3B312}"/>
              </a:ext>
            </a:extLst>
          </p:cNvPr>
          <p:cNvSpPr/>
          <p:nvPr/>
        </p:nvSpPr>
        <p:spPr>
          <a:xfrm flipH="1">
            <a:off x="734648" y="368300"/>
            <a:ext cx="800100" cy="800100"/>
          </a:xfrm>
          <a:prstGeom prst="flowChartMagneticTap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3</a:t>
            </a:r>
            <a:endParaRPr lang="en-US" b="1" dirty="0"/>
          </a:p>
        </p:txBody>
      </p:sp>
      <p:sp>
        <p:nvSpPr>
          <p:cNvPr id="9" name="Flowchart: Sequential Access Storage 8">
            <a:extLst>
              <a:ext uri="{FF2B5EF4-FFF2-40B4-BE49-F238E27FC236}">
                <a16:creationId xmlns:a16="http://schemas.microsoft.com/office/drawing/2014/main" id="{1E220ACD-C7AF-5C4B-BA60-90A35B402453}"/>
              </a:ext>
            </a:extLst>
          </p:cNvPr>
          <p:cNvSpPr/>
          <p:nvPr/>
        </p:nvSpPr>
        <p:spPr>
          <a:xfrm flipH="1">
            <a:off x="1255348" y="1485900"/>
            <a:ext cx="800100" cy="800100"/>
          </a:xfrm>
          <a:prstGeom prst="flowChartMagneticTap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4</a:t>
            </a:r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ED3838-AD8C-21FF-8BF7-C60F885013CA}"/>
              </a:ext>
            </a:extLst>
          </p:cNvPr>
          <p:cNvSpPr txBox="1"/>
          <p:nvPr/>
        </p:nvSpPr>
        <p:spPr>
          <a:xfrm>
            <a:off x="2794000" y="1580346"/>
            <a:ext cx="891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If you want to change an icon select it inside the group, then follow the steps </a:t>
            </a:r>
          </a:p>
        </p:txBody>
      </p:sp>
    </p:spTree>
    <p:extLst>
      <p:ext uri="{BB962C8B-B14F-4D97-AF65-F5344CB8AC3E}">
        <p14:creationId xmlns:p14="http://schemas.microsoft.com/office/powerpoint/2010/main" val="36156738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9EF2D-F129-D27D-B6AB-212680811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18657A-A269-5A96-CE8E-6F517DD36EB5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05E750-3530-DC34-27F8-79FAE08C0AD8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A71554-6C26-51E3-3549-CE4B75318B38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3BA97B-6D3F-9530-4FA8-54CE14139BAB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1A12A8-FAFC-2E8A-894F-B3176FFB2154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DE73A2C-C344-0E9B-B56E-C558DFAA959D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F2711A5-6CD7-EAEF-674F-096BA1503A75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3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F5F1FA9B-945D-122B-8DDA-14BF250308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97FE91A-4813-D4EB-5456-A66F824357C0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4D94080-D27E-CB4D-D066-650FDB64EC87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9A643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E82067D5-6C45-DCEC-FDBA-0001498C60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670E43C-4D7A-6BB8-D120-D121FF76816D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8E5CA9A-7D48-0430-386D-6F3AE82B084E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660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DC0FDB3E-7F1E-8328-9D08-119640B364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5B348A1-3C72-AFE0-6318-B6A1A403EFDC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44FC00A-9DC9-3364-24D8-D4C62D6CFFB7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4E2A63FE-69B2-3AD6-193C-BD55F6FC7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7704210-6B70-968A-B804-411A1C57094E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A05ACA7-5896-222D-5F64-77DF48B77052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242D1C9A-06BF-835E-4F8E-9E3B51A8B6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BE4DD84-BF8F-3845-F59E-C52E2066E824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D82DA81A-3B2E-0936-71BE-492A897EF1F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14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3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3" grpId="0"/>
          <p:bldP spid="3" grpId="0"/>
        </p:bldLst>
      </p:timing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4D658-C49F-4616-781B-737470C3E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11D48E05-DFEC-B679-C7D0-E28C539C7A5F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B0D855E-EA01-7B4D-C31C-1CDE78F53285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7608BE70-5ED6-0458-4611-972D034C11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47E0B4E-20FC-FA97-45EB-469D8D0C123D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234769B-A2CB-BE30-D743-5DD936519C9B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3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EE2D8FAD-5B6F-3A09-EC42-F20AAE43AC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F0E80F9-2610-4FA8-B7BC-541B42AA2EFA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A73A45E-B607-CFC3-2A96-BA6ADDDDC67A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F398C52F-BDE5-EE49-8451-E6476AEBF7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0D8EE01-4DEC-EC58-8F9D-7543796C1D95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2FE4515-DFD1-696A-8F9C-6D07D714539D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3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95A52AD1-0136-22BF-955C-0879D45D2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7A2AF4B-BF3E-3CDA-A779-63382F1C46E3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65ED868-7C66-2CDA-2F45-85C24DC3358A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77AEEF72-58B7-3351-6AA4-B2A8D37507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58C44C2-7E5E-6201-9270-9164DECF3EB0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BF32351-D0F0-D4ED-CD86-214878314BEE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3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4662DE0C-F5EB-D485-A4CA-3D5E0F222F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7AC77E7-E8EC-E1FA-E0EE-3D8E82CD64CE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F1C643-A8A9-381C-8ED8-3D136975CFE4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4FFA1E-28E1-D5CA-CF57-299797BE3426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E8D2E6-7061-8CCA-8460-74FDFDC84B28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9651C8-2FEE-C3E1-DE6E-24668887DD63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805D5B-B6A1-A303-9F4E-FCE2901944DE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FECF7B-AA80-8D53-33E8-F03CE5009730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1A2CB00F-E789-2B07-7F30-B2A160A1F2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24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7F82D8-EBBF-661E-CACD-07E4DDBF6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9F702D5-0429-2C3F-C025-98E834760B2B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</p:grpSpPr>
        <p:sp useBgFill="1">
          <p:nvSpPr>
            <p:cNvPr id="74" name="Freeform: Shape 73">
              <a:extLst>
                <a:ext uri="{FF2B5EF4-FFF2-40B4-BE49-F238E27FC236}">
                  <a16:creationId xmlns:a16="http://schemas.microsoft.com/office/drawing/2014/main" id="{883ABB60-6F5E-5FD5-ED27-365F0814B130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E1AF75C3-48C1-3502-D4AF-7A15AE482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9FBE5DD-9D19-4F2D-8EEE-14CE71980EB4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</p:grpSpPr>
        <p:sp useBgFill="1">
          <p:nvSpPr>
            <p:cNvPr id="71" name="Freeform: Shape 70">
              <a:extLst>
                <a:ext uri="{FF2B5EF4-FFF2-40B4-BE49-F238E27FC236}">
                  <a16:creationId xmlns:a16="http://schemas.microsoft.com/office/drawing/2014/main" id="{A144BCE1-BACA-9E76-DB9E-D2A8F17C8A9A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DA446346-4CD7-308B-EE40-4760D6411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729F459-8297-5DE6-7F11-D621CCDA43D1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</p:grpSpPr>
        <p:sp useBgFill="1">
          <p:nvSpPr>
            <p:cNvPr id="78" name="Freeform: Shape 77">
              <a:extLst>
                <a:ext uri="{FF2B5EF4-FFF2-40B4-BE49-F238E27FC236}">
                  <a16:creationId xmlns:a16="http://schemas.microsoft.com/office/drawing/2014/main" id="{D36056AF-06A4-2E9C-C943-B5BDD19E899A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3FF7D465-DEC9-0975-42C8-F33AFF35B2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2CF621F-300F-4A7B-DD44-CE8A82770A47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A45645-5996-C5EB-2FB5-52519A29D689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8BA0CF-E38D-24B9-AD60-01B5D1EE2702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C0CFC1-724F-60FB-EAD9-757C7380D0D9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57A63EFA-BF8E-B59E-6AA7-F91434F796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rgbClr val="11E8FD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61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775A66-B0F5-684B-98C0-B618966BF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59EE26E5-2C3D-BDA3-A476-7918850DD383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B14495C-462A-671A-F809-A0653B3AD681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08BB8340-DB5E-B252-2B10-07A33C730374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bg1"/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673D750-320C-2C7A-89BB-4CB1F1ECEF93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8B50788-B669-2ADE-1849-198B92EA8EAF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28D3ADD-4B38-5204-58E3-0F553274B91E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bg1"/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FDD1F99-2445-546A-3F97-E2416B387772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F4903AB-0812-6890-EF82-E9963D195129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A0BBA3B-E1F7-E749-42CB-F6B2A44C7FC6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bg1"/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D9231A2-920C-D014-AF07-E04191774F69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EC65C44-E477-AFC8-F0C6-27D9D65924DA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667B9B0-5AFA-C654-7413-7BA37CC834C1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bg1"/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CEED87CC-4924-7887-A157-CA00631DF912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9CE2158-D179-90DF-E672-7F9684215258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FA8D35B-76FC-4875-E166-6CE4AC645745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371EFA8-C80C-3A35-5633-825CBE20C37D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D52630-1C74-5A2E-0F73-30F8B69F2474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F7A7B056-8648-E458-C0DA-75B8AC736C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rgbClr val="11E8FD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58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323442-DDED-D952-F0CB-EBE715F27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4F2646F-B3BE-7220-0585-C4B52C5877A0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A74014-A7A9-DF75-7CA8-B1996D9C2EC1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E364C0-4E1C-BA68-6D9E-B167D3286E1A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F8BB93-3E3C-075C-698D-263E93FFB93F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141611-2073-55A0-2C79-CBE1FCA9233F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B35DD76-AFAD-233F-4E01-FF36C0CE5CC8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DEE1855-98C7-6362-16D2-808A99F3B740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34BA3F64-6327-40B8-EF93-C53A26BEF1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10FA0BA-D577-586F-B9C9-370B2378627D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A47FE93-D85D-1EC0-1528-F19212E6D337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7B0E84CF-4701-BD6A-BE7B-102BB08ECF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66AFB68-C584-E1C8-407D-AAB852467DBD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74AF69D-90F9-A23F-7750-D9D4B6C73D68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C91776CF-E54C-ADA7-4C7A-574EA216B5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08D958E-AAF8-6E5A-6A00-568AE38A2505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CD19532-8942-A546-4593-BF80E52DC40E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BC72994A-FFE1-BBF6-B5DB-6F0AC467052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861CD92-9853-1ABF-AC2C-C8C6AD32FC03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8C1C3F8-5871-E189-6223-82E58F7118C6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515081B7-FCBD-E8F3-111E-5436F5C8BA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1002DA55-A2E8-36DA-D505-BB20E8ED8B84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3E434DBD-20E3-FDE4-38EC-54AA1D46EE9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rgbClr val="11E8FD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3" grpId="0"/>
          <p:bldP spid="5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3" grpId="0"/>
          <p:bldP spid="59" grpId="0"/>
        </p:bldLst>
      </p:timing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AED30A-750F-18D7-A856-1994C8115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91701C2F-2C6F-3586-2247-66BC621DE00C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E14D137-F63B-A618-A484-A483B39296EF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CA9623A2-B6A2-04E5-1651-FD6577D628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EFA948F-44F0-E925-70F8-83D26FABEC7F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C2860E1-7D8E-DC84-F3D0-1F809CE711EA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E8F6E610-2ED5-55D3-BABA-E2E8655268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CA70813-9638-7BFD-036E-229098D7EAAC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8C37FA5-EFC2-9D21-49DC-AEFB3E13F61B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DDF2A14F-4A1A-C9B8-D57C-E0D4718E7C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0A6359A-97DF-4ADD-5F2A-4A83D596956E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59CCEA1-7E90-88E2-2756-D7F404A6A1A2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5D6CAE74-1EAA-C779-CDC7-B4D4AEA1CFF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457427A-0D3F-3A6A-3BB4-5073FA866234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87E96FA-ACEF-25DC-0243-5CF19A941B4C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CA9F9C6C-3FF8-EF2D-FC99-C468A72CC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FDD86B1-E07B-3987-70AE-76DA8F3155C6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697D6B5-870D-F9F2-E448-5B846CFD649C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635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DCF51C9D-E103-8372-B15A-7A98E53F1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5947FBA-D503-D37B-7EC0-A57B3D4210BC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59F778-B118-7F9F-DA87-5CC7132863C7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236339-2E18-F01B-7D6F-62C3EC2BC072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A20649-B333-684D-A67D-D03D5CAC16F5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DB92B7-DFE8-E3AB-AF72-65136FD72E5A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2334E8-BE51-FF8E-FCBF-9DB3787C6DD0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691B96-1C58-1152-840B-1D13FF6FD21A}"/>
              </a:ext>
            </a:extLst>
          </p:cNvPr>
          <p:cNvSpPr txBox="1"/>
          <p:nvPr/>
        </p:nvSpPr>
        <p:spPr>
          <a:xfrm>
            <a:off x="5057637" y="264883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78F48A9F-1450-64E4-7499-82D0378363A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rgbClr val="11E8FD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65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9C19C-AC54-18B9-B45E-153A89375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3070858-A3E9-2F75-EB5E-139F0FD4DEC5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0BF383A-DCA4-D25F-3B57-274693297052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B15C4AE6-D53B-DEE0-9670-A0E9F6ECE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B4CA531-DC38-677B-58DC-F5ECB8A05E70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706B06D-B9B4-4CB7-B4E2-142BF7E18CB5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F46102A9-E6BA-2E37-B60F-9659A02A2E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36DADB-CC48-C90C-E697-019C85AA7639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2C6D6AA-B488-5F92-8B1E-36CB79D10763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8C993893-8467-38CC-5EEF-F8D3CC363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3E461ED-0612-30E1-E55C-2BFFE358D77B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E7C5BA-41F6-C4DC-741C-9D2B8ABE17E1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6F6BF9-5564-4634-B78A-CE236951763C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AC7FC3-8469-F9AE-80EB-326CEB8C3BD7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57F87FAD-B116-2B31-07E6-427F6CED54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5">
                <a:lumMod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0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BB6F3-01A4-D71E-F677-38DB26D1A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A83A3778-B0E4-DA13-2387-91A094B81E38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7AAA950-9BA4-69C8-7963-8B6B90DC99C2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E00A363-6AC8-26C0-6BCE-3B87A6862E40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E700274-EA57-A52E-7734-9B49AD4F8499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6012434-8375-E7BB-6617-68E4A84300B9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80BAC9-6614-B9EF-A000-9E0483BB230F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C2319D8-0714-1381-520F-54ED393B0CBA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248BCD5-F7BE-4605-B453-0A7E31560D6C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6BC26298-1FB9-3FAC-DCE3-30E94E3078B4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83B3924-274F-A992-9043-18FAF30B8256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90E33CC-88DD-6D55-127C-D1270B7146A1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D49AA03-C6E5-AFDE-009A-9A6829BE6014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451B2FE-FA13-2EFD-E37B-45E2DB217344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F3CDE67-A610-4F09-A71F-0BF4E43CBC61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F01E761-9E8F-F6E9-95D5-B7418F2C648B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53A47E5-201C-2522-F310-768E970B6DBA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B400B2-7DCD-F429-B326-FB2784B51E11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120E341A-145B-33E4-A544-BDEA33DC5DA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5">
                <a:lumMod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42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32150-5738-4233-7C39-F0A286107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ED30CFDF-6C5A-458B-56F1-94A3D1DE276B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09DDB31-BA9F-F0E2-62EF-563B8E8C9566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3D2FE923-998F-3200-CF8B-E041E5CEB2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3074C64-5B4E-54B6-FAB1-935589829FCA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A78987D-BF14-9691-AAEB-0E83C7F42A47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7673E65A-5279-3987-39F7-EAC0EE95EC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6135D93-CABA-4B7B-A402-7CE64ACF7137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1B2B430-4333-5FAA-6881-29F7D1BA462D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894E95AB-DD0B-9348-E165-6F43D1D3A3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F9CAE8A-3145-6A01-8DA8-2D66792D6981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65C1DFB-C4A1-C25B-2B20-03EA30CAC673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653491DA-6C99-33A0-EFDE-864F4CF5F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46A9EAC-01EB-A536-0DF9-ADFB5EC5ECAD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F46044E-3C9F-A09A-587A-40571730CD0E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62132222-DB9B-55AD-2186-43EE521A0E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8DCF05F-E694-2199-781F-729152E72DC9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7E5C7C-4400-EE05-719A-C3A08A8CADC8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8F7E01-2CC7-500C-7F07-3250C10F05DC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6718D2-C0E8-92ED-08FF-921846EE534B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8E19F4-E158-80F9-1517-9CFB475B2FEC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902B1F-97D5-72B8-B347-05C4BBF54AB2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F9DBBF36-AF9B-40A7-C21C-AD744AF2C05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5">
                <a:lumMod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99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2" grpId="0"/>
          <p:bldP spid="4" grpId="0"/>
          <p:bldP spid="6" grpId="0"/>
          <p:bldP spid="11" grpId="0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2" grpId="0"/>
          <p:bldP spid="4" grpId="0"/>
          <p:bldP spid="6" grpId="0"/>
          <p:bldP spid="11" grpId="0"/>
          <p:bldP spid="13" grpId="0"/>
        </p:bldLst>
      </p:timing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6F338-52DB-9215-021F-5892A2978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DABEB7E-9FF5-4659-FA95-BB084C785590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03160C2-2FB0-0BAA-186E-7318839284C1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BFA54ECE-922B-C8F8-83A0-B0CD7FD2A7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77C5D3C-CAA7-750F-91E5-9F7B3B198C5C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999987B-F537-9BE2-8B72-A5CABD841D65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3DDB6F9A-9694-D405-68CC-1AD3AC528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F8D8D3A-B184-EF86-5E8B-C446187D2A01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C88F9C1-DC8A-57BF-1013-E6E638AE0F8F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2A685BC1-5F58-9DCB-52B4-C6FC98CE8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CEAD97A-83D3-0D62-45CB-6A418B0E4744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A0FA21D-0BDB-F75A-FDBF-47E5AA57A308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5BF177CE-5381-174B-2FDB-81CDAFA729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A6F17A3-ABC3-F892-1DFE-095882E12E03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33BBB09-FB34-62C8-1703-5FF27FED0F99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FB45B497-85E7-3C9F-3E42-11614049C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831A156-6DA8-65B7-90A3-1D2C5BA204D1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9C32942-0750-AB85-E50E-4D147E9E6F92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53D68226-7497-E6F0-0226-290A32377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2644EB6-5B95-8AD3-8EE2-6C66342A7E24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7B22F5-DE91-E94E-39CF-8015015DE20A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6642F2-3B08-B355-E344-20DFA3A07368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91DD1B-23F4-7AD7-272A-48AAFE479BB3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1D9667-090D-48F1-6DDC-24DF3C55C801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2480A3-13A5-C94E-749D-547B01ADED39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E50996-20AA-3F1B-94B9-42759BD90FBA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22F8516B-F559-4C35-AF00-51E1C9F92F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5">
                <a:lumMod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33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2A20F-7873-27BC-BD73-284147F66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8823E29-4816-5953-3F2E-355DD3B9658B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F2C0A513-3C60-E138-CB7E-767FD4EB8B2A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gradFill>
              <a:gsLst>
                <a:gs pos="34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30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A541D072-86BB-BFBD-FEF9-12839FB936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2BF18FF-D294-F517-E7E8-194E13C3ADD4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05C6977-E08E-BFFE-E6DD-68651DC9074C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8000000" scaled="0"/>
            </a:gradFill>
            <a:ln>
              <a:noFill/>
            </a:ln>
            <a:effectLst>
              <a:innerShdw blurRad="635000">
                <a:schemeClr val="accent1">
                  <a:lumMod val="60000"/>
                  <a:lumOff val="4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1805181E-A6AD-F8CE-1540-B779F2E777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EA3DBD5-73B9-92B0-2D01-8C4F8EEC9F81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FC23C49-CCD4-F427-2BDF-E5A9402CBC6F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gradFill>
              <a:gsLst>
                <a:gs pos="34000">
                  <a:srgbClr val="92D050"/>
                </a:gs>
                <a:gs pos="66000">
                  <a:schemeClr val="bg1"/>
                </a:gs>
              </a:gsLst>
              <a:lin ang="18000000" scaled="0"/>
            </a:gradFill>
            <a:ln>
              <a:noFill/>
            </a:ln>
            <a:effectLst>
              <a:innerShdw blurRad="635000">
                <a:srgbClr val="92D050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B04C1B5E-D3FD-C1AA-1967-EF7D0A96C86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157B832-A75F-4CD2-E250-F49E2F6D1DB5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B226F7-5F33-000C-F5CD-A952EA4D3BE5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765438-7F9D-1343-3F75-0E5B132F4CD5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3316D9-A72F-4A53-A223-66AA5518B7F9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13" name="Saeed Faal">
            <a:extLst>
              <a:ext uri="{FF2B5EF4-FFF2-40B4-BE49-F238E27FC236}">
                <a16:creationId xmlns:a16="http://schemas.microsoft.com/office/drawing/2014/main" id="{F623912A-2598-808F-3A86-ED31D71B80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73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436432-4597-0A2C-2981-8F4DBC38F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A157A04-4E12-68A4-1BCD-50CD204E02A6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</p:grpSpPr>
        <p:sp useBgFill="1">
          <p:nvSpPr>
            <p:cNvPr id="74" name="Freeform: Shape 73">
              <a:extLst>
                <a:ext uri="{FF2B5EF4-FFF2-40B4-BE49-F238E27FC236}">
                  <a16:creationId xmlns:a16="http://schemas.microsoft.com/office/drawing/2014/main" id="{7BDB5540-B837-90D2-0FD8-4D4AAE6C107F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86CE3D1F-2A0A-9201-B8F9-0910C52A9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922EF38-66DA-482F-409F-3EDEC20B0CCA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</p:grpSpPr>
        <p:sp useBgFill="1">
          <p:nvSpPr>
            <p:cNvPr id="71" name="Freeform: Shape 70">
              <a:extLst>
                <a:ext uri="{FF2B5EF4-FFF2-40B4-BE49-F238E27FC236}">
                  <a16:creationId xmlns:a16="http://schemas.microsoft.com/office/drawing/2014/main" id="{7FC65B4F-D7A1-C987-8227-A6AA62DEBF32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78647B83-B1F7-88DC-81B1-5887A3770A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F720E74-484F-F21C-DD93-65868C35D092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</p:grpSpPr>
        <p:sp useBgFill="1">
          <p:nvSpPr>
            <p:cNvPr id="78" name="Freeform: Shape 77">
              <a:extLst>
                <a:ext uri="{FF2B5EF4-FFF2-40B4-BE49-F238E27FC236}">
                  <a16:creationId xmlns:a16="http://schemas.microsoft.com/office/drawing/2014/main" id="{7D485FDA-1CCE-A547-40B7-A7ADBFF18790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73DE1006-53D4-B041-FAC5-07B9B60BD9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8F05040-81FC-8F4C-991C-702702416A9D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0900D6-0363-7B6F-A740-0311B9597F00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D0805A-6C38-35AB-299B-6030CA05FF0B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5E0A71-427B-E11A-D059-11E7B25AFD83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00DD863E-37B2-A521-07BD-0E9A045053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rgbClr val="5805FF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68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4335E2-A65C-501B-78BF-623BEE6B0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2ED18F42-C6E7-F659-93B8-76A1BD8E386C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8578011-CC1A-D595-7FA0-7E4CB8131D3F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8327DBA5-1B02-8A45-A002-A9D5B29B282E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bg1"/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5C9ED9E-1FBE-06D6-CDAA-B4707E464D64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359B737-19E8-8568-701D-CCA3700352D7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050607E-A367-1416-32AD-DCE6560D0D51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bg1"/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87C9B1F-36B9-F0EE-A91E-C2F726EB74C0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3DAA32E-9321-9262-D5B1-2D8344C8A95E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84F952D-A580-3878-3A97-C696826F1280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bg1"/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4280015-CFA7-AC6C-D72C-0778AF0A1FE6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9EE6859-D807-1FEB-8FF7-637560712BA3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06E929B-DAC9-E399-95B3-CDA58AC420EB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bg1"/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17654AD5-A177-871E-2177-2464C7F80099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5FBC923-EB8D-21B6-5219-4AB85206BFB6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3A53C2B-9F8C-78D2-7F1D-5A6613B860F8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414098C-F0E5-4851-1771-502B5D47BF91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C242A6-A7D4-67F6-13B0-2AA1DD17A23B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FC85D9E9-479D-43BB-005B-1565C90C45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rgbClr val="5805FF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2C3538-C977-BFFA-A203-2F6A3194B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5645D8-20A9-1DAC-08B9-625B833247F5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E71CA2-E4E7-DF3A-B96B-859E952784C7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88EFB9-54C4-8AA7-1114-6499D1889931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5F9642-AFE2-A0BC-8A95-CDC32CD174F8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1A836A-C150-2BC0-65B1-4512482DFBCD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A254BF5-E08D-74CB-1B49-012006406DE6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F2DF8E8-EEC3-AB25-C401-798DB6F8FCA9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1BB4BEA7-86A7-A070-ED1C-A6F8619D1C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29BD260-8A59-9CD0-E79E-F40D0E5D7573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92A1B34-0C1C-6308-0A57-8BB375C045F8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C549A0D7-F54B-642B-7D73-D386F30DC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8541414-EACA-6AA4-1671-1468146E9769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A84F72A-7FB9-0623-9A3F-8543D0C3D4AE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A4057106-A730-A538-81AA-9E82E43CFCC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35B4167-15C6-00CD-3AAE-F97695494AF3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CEED47F-FAC8-17CF-D205-2B6FFD63099C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8EFB2D8B-CC47-FDCF-019F-A742BFA6E4A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8C75FE9-1D5B-5F21-FB23-B53750494157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F6AEA60-163D-F3CF-1568-124BB98442F6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19A50AF0-E555-036C-21AD-92E50E67DB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8874FE56-F2A8-3373-9294-19DDF6E88664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D7AA40D7-0ACF-5345-54F4-97C092EF4A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rgbClr val="5805FF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41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3" grpId="0"/>
          <p:bldP spid="5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3" grpId="0"/>
          <p:bldP spid="59" grpId="0"/>
        </p:bldLst>
      </p:timing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922122-E73D-70FA-F224-20D82957B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D330B57F-407E-60CD-F783-6B9C3474D146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9706507-BFCF-0AFA-202E-A88804280718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F4F0B2DA-C3C4-2FBF-F42A-4247547AB0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59A8D09-DBA9-2184-4EAA-D458DB4EBA58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87D57B9-ED11-A956-1BDE-EB3E4B6A599C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5CE3F63C-0299-CFF2-C505-C1A92DBA23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3A046B2-42F9-F83A-D416-4CE333CA2FB9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4AD9AA8-27B4-244A-A133-7A9518833A16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B4AD586F-992A-215A-02DC-12CC9C45D59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1813F4-2DA5-9177-4742-76EAAED7690D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5159AE-E729-7F74-5B5E-991817096571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8500641F-86CA-3E1B-25CC-DCBFB89D62C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C4FA70D-3EB4-D8E4-44BE-886155278E62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A9BBC75-A86B-A62D-CAAE-FCB66C617094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EF3E00DA-A112-B345-28C9-9507E9CDB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A594047-556E-E91D-586B-5137BD069D36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690D18C-7B3F-C00F-AD6B-EDC12261EA21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9300001B-59E7-031E-B4CA-87C22A86F5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BD9EC01-85F3-6DCD-F25A-A76FF83EF229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661B50-53C2-EBA0-638D-1AF9DC6B2C61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FA56AF-2C41-EF78-82AA-DAAFA77876E8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E734FE-6143-B138-0845-276708155301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820F32-D3D7-A11A-DED4-754DBF2DDD96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B3ABA9-3FF9-F20E-624F-40D5D37856E7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7D9BF6-1A62-2A6E-0017-BBC373CEB090}"/>
              </a:ext>
            </a:extLst>
          </p:cNvPr>
          <p:cNvSpPr txBox="1"/>
          <p:nvPr/>
        </p:nvSpPr>
        <p:spPr>
          <a:xfrm>
            <a:off x="5057637" y="264883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4F34DA0D-6802-50DF-A099-23EF365FBC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04800" y="-275771"/>
            <a:ext cx="12801600" cy="7409542"/>
          </a:xfrm>
          <a:prstGeom prst="frame">
            <a:avLst>
              <a:gd name="adj1" fmla="val 3611"/>
            </a:avLst>
          </a:prstGeom>
          <a:solidFill>
            <a:schemeClr val="tx1"/>
          </a:solidFill>
          <a:ln>
            <a:noFill/>
          </a:ln>
          <a:effectLst>
            <a:outerShdw blurRad="1270000" sx="102000" sy="102000" algn="ctr" rotWithShape="0">
              <a:srgbClr val="5805FF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248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95DA26-C763-56EA-8F41-CCDAE63B3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2B6D4C1-013A-7D0F-BAD0-AE43737112AA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  <a:effectLst/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7AD8D18-1215-14EA-6473-232E32CFF935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14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67560161-A23E-4566-EC1F-0F6F555A57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67EC0A7-32E5-9C88-ED97-50DFC46FC5DE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  <a:effectLst/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84B7DD4-74DB-779B-369C-D8167D8B509E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98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5729A96D-6E72-FC58-A6F7-39975D3178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623E14C-148E-2987-25EA-911D60AADE69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  <a:effectLst/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F8FF212-F2AB-7B0D-7EDB-93D02CB0046D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48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2C3BA42B-CED8-5C0A-D954-F66DB48ACE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B033B7A-5DC1-962C-52D3-61C5494B3528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1CB541-B366-C01D-EECA-C96989041A2E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B34540-4EA9-8F9A-3816-FD17CFFFF35E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13EA2C-DE19-42B6-8D83-619BDD391C07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AFB32EDB-0651-8B5C-BA7F-CA6AE0B598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19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E99E50-EADE-9302-9A90-286E7C0A9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3757EF04-C5A5-BB6F-29CB-5735680CB5E2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  <a:effectLst/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B04134E-D364-9DF1-2C53-D80AAC5E4812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60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2BFE9CA-6B9D-E043-BDB2-5C6B6DBA09FF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307FB60-2EBF-4396-0780-22548B0AB189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  <a:effectLst/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6B9B703-D49A-FA94-1A64-CAFEAF4DB191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62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148E01D-E970-772D-1F59-FD690E918A9F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39C234F-D3E0-8B4C-586C-C2A0518E97EC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  <a:effectLst/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DF2AE87-6BE1-E181-95D2-8DA0D469DC51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21594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F91E0C8A-76B1-2A02-168F-CD702836B242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840638C-5784-C769-6B5B-7F13C40CE6F0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  <a:effectLst/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D50FA64-C4D3-FCFB-8DF6-D143F6BF9E4F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08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64956B-38C0-B79D-F843-1293514F5298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C6F3207-99AC-ECE1-ED6D-6A03B1F16298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D31D304-A665-92A2-78AE-46C54BB79C48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3750196-3C7E-90D2-BB34-93E2C8D1DE9F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4CA8578-2E47-9C33-1C41-06DCF89E9AC0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C048CA-A4FE-514D-5CEE-9A3DD93604FC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CEC97FA8-5E65-6619-26C8-37E3E3B2E90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742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86E315-A482-B71D-F30B-2BAF2A2F0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FF375A2A-36A8-9859-A4F7-6311F23A4627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  <a:effectLst/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8CC84D1-3563-2E6C-BE78-886801800294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42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0AEA9C83-8847-ECF5-6CFF-372AE27426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1635C-89D8-7210-704C-6BC76835D63B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  <a:effectLst/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A1632EC-4C83-D1F0-A4BD-49D6E2B9624C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696DA089-2FEB-7815-C3C3-27E652FE24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B4A8AB4-651F-F0DA-7B6E-BD4410619AB8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  <a:effectLst/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BA6B453-9367-1544-CDCE-1AB66296F792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44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4F7E2D7B-0B66-2AC9-8A42-17A6B5944F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448790A-5FE0-1853-4B43-A3BC3A35AAA0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  <a:effectLst/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1A26174-9EEB-2640-B008-8AFD4AD00A56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120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A1AE3A32-7AF1-C288-DA34-6B530F607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FC538A4-6955-0282-F6F8-0AF2D4022369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  <a:effectLst/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4ED1A84-1617-670A-57B9-89B00DBED5BB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gradFill>
              <a:gsLst>
                <a:gs pos="24000">
                  <a:srgbClr val="DC40B3"/>
                </a:gs>
                <a:gs pos="83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CEF78FD5-6FF8-9F13-645A-1E8AF06C66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13D80F8-3B4A-3A92-8A2B-24A172FC2C82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7D9465D-9929-FC86-844F-CBEA5BD275CD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F61AD2-9005-C022-192B-5E6EF78964EE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639238-1BBB-6ADE-94AB-F5C988E03BED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9C20B5-9DCE-63AE-52DB-1E2250608985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674D0F-1F1B-4B1D-5773-A7AF17B9627C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82F2E932-4257-A79D-1B72-76BD7F6644B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70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2" grpId="0"/>
          <p:bldP spid="4" grpId="0"/>
          <p:bldP spid="6" grpId="0"/>
          <p:bldP spid="11" grpId="0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2" grpId="0"/>
          <p:bldP spid="4" grpId="0"/>
          <p:bldP spid="6" grpId="0"/>
          <p:bldP spid="11" grpId="0"/>
          <p:bldP spid="13" grpId="0"/>
        </p:bldLst>
      </p:timing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059B96-F092-A99A-AEEB-49C2059B5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FC0C40E6-811D-AB9A-EA38-2D1088499313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  <a:effectLst/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9944228-C89C-513D-3E01-45EDEB1069AF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gradFill>
              <a:gsLst>
                <a:gs pos="34000">
                  <a:srgbClr val="DC40B3"/>
                </a:gs>
                <a:gs pos="75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FDA07028-D5A6-D1D5-9500-8D78E1D39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8A606B8-8D32-59B8-3B4F-F6A531DFF964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  <a:effectLst/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53AC06C-7810-8698-C025-08E2FEE7B04C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gradFill>
              <a:gsLst>
                <a:gs pos="32000">
                  <a:srgbClr val="DC40B3"/>
                </a:gs>
                <a:gs pos="70000">
                  <a:schemeClr val="bg1"/>
                </a:gs>
              </a:gsLst>
              <a:lin ang="186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26D6954C-D6F1-2E61-C9D4-E458A9A56D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138B479-F7E0-F51E-B5DD-8620A1A2449E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  <a:effectLst/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DBB95C2-D863-091F-0108-DE61DE41FBC0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gradFill>
              <a:gsLst>
                <a:gs pos="34000">
                  <a:srgbClr val="DC40B3"/>
                </a:gs>
                <a:gs pos="71000">
                  <a:schemeClr val="bg1"/>
                </a:gs>
              </a:gsLst>
              <a:lin ang="48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5E763777-33DE-9A71-54B3-9ED57A06EC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360B01A-C616-65B2-AED5-9106467F64C1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  <a:effectLst/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F923699-A672-5EA3-F7C8-B2D8E5BD9D79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gradFill>
              <a:gsLst>
                <a:gs pos="34000">
                  <a:srgbClr val="DC40B3"/>
                </a:gs>
                <a:gs pos="66000">
                  <a:schemeClr val="bg1"/>
                </a:gs>
              </a:gsLst>
              <a:lin ang="138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DD8537BE-F83F-7562-A214-0F494D62B6F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378012F-4E6A-CD0B-3200-B6E47C2BC942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  <a:effectLst/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D364B6A-59B4-9FDD-3E49-978264174C2D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gradFill>
              <a:gsLst>
                <a:gs pos="34000">
                  <a:srgbClr val="DC40B3"/>
                </a:gs>
                <a:gs pos="68000">
                  <a:schemeClr val="bg1"/>
                </a:gs>
              </a:gsLst>
              <a:lin ang="96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9FAD65F6-1645-6E6A-BE4C-12DE04E231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28528E7-5C6B-B6F2-9574-BECCA9235268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  <a:effectLst/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F1A36E3-E7A1-4B2C-2D5D-777FC9C45F6E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gradFill>
              <a:gsLst>
                <a:gs pos="34000">
                  <a:srgbClr val="DC40B3"/>
                </a:gs>
                <a:gs pos="66000">
                  <a:schemeClr val="bg1"/>
                </a:gs>
              </a:gsLst>
              <a:lin ang="60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5758058F-95C5-F052-A5E1-80752BA16A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560AB44-F346-245C-EED7-E3166F32297E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EB97A4-3FD5-72B0-9FE3-42FF7967401F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3F90C8-4F2C-70D7-4923-88FF05582BC2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8E3E38-8528-4496-1C1D-AED9E2B4BE8D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4936CB-CFC2-3340-FC2A-5CA8C68ADA06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56451C-7082-C919-D83E-E5B10B793E82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7A7835-B2AA-F680-D2A2-CBE39A7D6391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13F0552C-EB78-116C-E216-4F0D5BD7C3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69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7FC69-2B2D-E114-B9F4-69D6ED96D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A106CC6-AEA9-8E93-8DEC-816F959500ED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8CF20A74-0D53-4A22-78D1-C3AFD0362CB0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E3383B33-5CF8-1C03-5B7C-A8E3823983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1B2F19C-377F-CE89-76F7-CF1725E93623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5C90020-7BF2-4134-1D5A-6AB9C9C155B9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9D30252D-7BC7-3424-89CA-B439B118D7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EFAF9B4-2E32-F40A-FCFA-CA1B800162A0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00ADC0F-7B34-EDCA-97FE-D41F19120B3B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86C86422-A5CA-0967-6CCE-9EEBDE9DC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9825722-FEB8-9514-F3EA-04AA4B6A90E9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1F12A0-2FE0-55CF-7CFF-283218BEE0F5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F0AB6B-AEAF-9109-AB86-925D7FF03A1A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A67A43-4ECF-D72B-C808-9B2FE2E2BD14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381AA1A9-5D8C-12C4-6EF0-8B4EEEF843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9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87A55-2F44-762E-D349-33986399A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BE55A6D2-C221-7844-FB54-7F5276FC9773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490BBA8-7F7F-517E-88F5-289BC19BB67E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EE2436E8-55E3-0D7E-A97F-EFF56C0D48BC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6CE02D7-D148-8A59-1048-AC0512BA2964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9E534CE-9197-9B1C-7FC3-177A85B96CEA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3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1F6E6E7-A71F-28E4-AC66-9906EC98999F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521DBF4-2F77-C73F-858B-8F0BF4D88D79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508AE78-3F06-EF12-30B9-47F1818F4584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CE053E-A563-5ECC-A291-65E78696C8D9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FFEDFE9-68FE-BFA5-766C-02E7132902DE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29D777C-EAA9-3682-5A9E-38C2C872F028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B0F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5AC6466-A7CA-931B-F8C2-D0CDD92C94FD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86C0333A-9CB7-57FB-89C1-A49A6B9045E0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8AB13F1-2680-7077-E5AE-9FBAFEDEE3E0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B735265-F371-6751-1FED-226A4304CED6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59FD99D-0389-16E1-4B29-C4E487A5A174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91C51B-2ED2-FE5A-1265-B8BE04CAD3EB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76E5E5C4-06F3-9382-E995-0C72AE587E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663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83E22-2A92-0930-72F3-AA9FF0367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05F8D01D-FD15-21C3-6597-224A285520F0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5178820-034E-8364-1AA2-38B3DE1B4982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gradFill>
              <a:gsLst>
                <a:gs pos="34000">
                  <a:schemeClr val="accent3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DD612C78-F84D-6F72-BBFA-C6E7D36ACBE9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70D2A41-0113-9F86-8391-ABCAED359F1C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ACE6E6D-8009-B91D-C942-BF2420595BD6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991B88F-431A-23FC-BE9B-DAA072E07587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5926880-5E5E-CF11-7C88-F2A80EE6D8D0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E6CDEC4-64A8-F0C9-0976-A9D58147DBD0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F03335E-F4A2-F67B-7C97-BD10425A32F9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17D6CA6-C413-94EA-ECDD-09120733A548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6C039AA-974A-2BEF-7DD7-33D3C37943B3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gradFill>
              <a:gsLst>
                <a:gs pos="34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E50A5AA-92E7-D964-761E-CBDECBAE0A9F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BEB92633-4D28-FBCB-B5F1-DCC4E4A18E48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5F5FAFB-0C42-FFB9-12BD-B322144AD459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2EAE83D-3448-919E-A428-15E377C6B365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4194207-CBC7-1513-D2F8-0F530E667DA9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B5C359-C589-E635-E013-34528633ABFB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8" name="Saeed Faal">
            <a:extLst>
              <a:ext uri="{FF2B5EF4-FFF2-40B4-BE49-F238E27FC236}">
                <a16:creationId xmlns:a16="http://schemas.microsoft.com/office/drawing/2014/main" id="{C1F439DF-5CDC-B6E9-4620-2C094C81DB8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28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04032-3AD4-8D7A-0562-E36107F96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222365-8733-DC99-0124-FCEB6A1E1BD0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9E0D48-BCF7-181F-F6FB-C2848CEC6AC8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99438F-58D8-692C-B8CD-68B32AD28119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4CB087-2CD0-01CB-58F8-629118CA3A40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CC8B1A-E500-3438-5FD4-12FD955269D1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711897A-2258-A647-0738-1D3C3EAC6F0C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06D6328-19B7-8994-CC00-9CE65A1DF21C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3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6EEA5AB7-9547-6CF2-F565-D9E4C47027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9A7FD90-92DE-F37A-4195-49AC21D1521D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A3DF878-0C2C-38CA-EA52-B6A5E8B45863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69C73E11-2A37-4ED4-308F-727F442B74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61454FC-B9A1-0FAB-7BD0-EAF91AFAD15C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3040B7C-DBEA-F978-9863-567F5B25CEF9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B0F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2D9597EC-5E43-A5A3-4661-4F420087A38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8F14E6D-8226-06F1-6AA3-F7B87FAF3869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A62FAC0-DC63-C56E-A1E9-151CED1ABFDB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CCCC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4948137E-D455-6D28-CE29-C44563EB5AC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F52E281-5800-9661-6C77-B2E76712009A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30D011C-73C4-EE37-E29F-A4056545407D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B92D698B-FB79-0AFB-5E44-0EFF80A81A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4EBE7A3-4607-0432-ECD4-5B02A9F320AD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A4ED80D0-9977-06FF-775C-D2643AFFB1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67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3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3" grpId="0"/>
          <p:bldP spid="3" grpId="0"/>
        </p:bldLst>
      </p:timing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6725F-308E-AD6E-4116-36DF0F945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18F248F8-8497-79D9-BD23-95802E9F1AF1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8A53198-AD94-0B24-935B-D88C2CAE7269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31EF4361-8F87-D046-F335-E7CD432367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219D59D-715C-41F7-50A5-37192881F366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ADB5FC0-E387-2F1D-4470-5A0F7C978E1C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F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1125D770-B301-6018-178C-03396A647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EE99722-A4B5-4177-211E-549635F95D5C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6614D6C-A9BF-8DC2-C655-1483BB150085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CCCC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1385395B-56B0-7CA6-9E1F-01EC35455B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552059C-F47F-D73A-C292-1DA246CF3D2A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0887AE8-4559-CEF6-C166-198E9B16CA82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399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45F2F677-C5B1-C116-FD1C-0B5E1F1E8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74BEE66-5C5E-9FB0-8E3C-184681D4D778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C796638-DA60-12EF-0FD1-D8BAD999E9C6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CFDBCB1A-5BFC-118A-814A-6176FA65C6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4EF0E19-2BFF-D018-8907-6A775EE409A5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3F15D37-EFE1-57B6-9D5C-7570BE8A352B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00B0F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615F8E89-13FB-F787-EBE0-3F2338E86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B2D6719-FEBF-C0FE-5A05-03C5C1AA9EFD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98F3C3-B724-3F16-A5FC-6029C522A402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E0DD68-ACA7-A971-28EB-1DC82D269072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8FAF5D-D8ED-F523-17CF-26300CD1BAF7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1AFBF0-4E2B-C5CC-77E5-CB263D80E6A1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30FA69-F9E5-B52B-6928-A4D4EEAADBEE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8BEC2D-7A7B-D821-4536-A6920E69CE61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293CB258-1599-7085-A134-2F1EDA49AA3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36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0E1493-2F63-7912-772B-53EFD883A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8A32A754-53BE-6897-61F2-4328AFCA0462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8716FAD-CE11-D90A-895C-717BB00E2F09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389ADF16-8370-5889-DD38-FC5E7B531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B98E7AA-44C9-7582-5BC4-D6D265215E6B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4DD0796-7AB0-8662-FDDD-FC29B3D9C2E3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691B04FA-99AB-B8F6-DF6E-9BDBE9FB82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20C9AF6-4B20-BF42-554F-FB73E645D91C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5FED647-E300-D35B-D293-0D86620E8173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B45A6492-1C5E-FFE5-BFF4-ACD28FE2B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1F68E0D-5109-CA5E-314E-D9CAC0D9B3B4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C39BB0-D81E-D9DE-DC11-0C1F7BB57F4F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837CE-FDFA-46FA-5730-E61BB2CB646F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3A13F0-F25E-1615-5BEB-756F25F297B8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81BBDFAA-D807-D0B9-8E3A-5A9FCEFBA1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7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B02A02-A08A-4465-C3FD-A866DED2F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236F39FB-C770-7288-CFB7-DB2A91C8B863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46697D2-AA80-63F4-EA66-D2B6B6237D68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EC9FB0A-5CB1-B354-04CB-7ECA31F794FC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B848FD2-F727-C3BD-932D-675F9BD55D75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CDB68DA-1632-67A3-1B14-20383D1C06AA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351C8A9-7920-46D1-850D-FA0C413F5FC5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8312060-E766-F32C-4799-09AE965EF7D2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0EFF1C1-5B22-778F-1C9E-52E079D8F27C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0A3D6A1E-389D-C9B6-AC52-F29F67BA7092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42976AF-41E5-60BB-3C2A-8F882B1661F7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D29A5BD-2302-3A5E-2278-C40BF76B7321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8F080C3-F8E1-46F4-B917-5B9B65D8B70A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1E48DDB-DEB4-6139-F1A7-11D95FE9E9AF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91E404A-C709-03E4-FE9C-A5F7EE9F0981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934B4D8-245E-226F-FDF7-56ABEEE60588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5B99C42-98D7-7D88-273B-77F66EA0B1FE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FDA263-1310-050D-C967-ADB132C23E5D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C8B8F554-730E-679F-0730-A038866F26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02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419E84-6E6F-BA3A-8C75-68CE704E4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3B0A3D53-05E9-2179-58B5-CD4CA2948A6D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CA4BDC0-D717-2206-B75E-AE70C0C0E089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CB40B74A-37E9-81BA-4454-31800C5C27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ADBB10A-DD3B-7A6F-379F-D0072D97738E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83ED2AA-F7CD-7028-25AD-CCC9C6EB6692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274FA59D-F6D0-EA1F-D2AD-9363D4B70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B6B11B3-E219-813A-8F69-E021124D0E03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CE91FD2-5256-418E-A84F-297CCCB608E3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2F28F10A-028F-ECCA-996C-5E0A9F634C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B48B7A8-33DE-73AA-992B-1895C381BEED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0CE4505-ADE7-98D0-7804-8E493465EEE9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2D77A2F1-1D8E-9B93-E1BD-49779F8E97E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92BDDAF-15DD-0382-B5BD-FA4E54588B8C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8D4ED5D-26E1-AF25-01FA-7AAA5E9D5CC4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C0550B83-3789-7599-EB04-2C96C02480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561DCC4-B859-E02C-F70C-B9A5972AEBB0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081E24-FD37-71D2-AFBB-F0AF235E94A1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181980-7019-05E3-15EC-B64035C45BA6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A1A68F-0347-6EA7-3A4E-15B8288AB291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175D34-D439-9178-F772-27A8BF1B4647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64A565-2908-4502-60D9-2B6C8183E26B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813BB073-F2DA-8A49-D77A-1E2872B8AA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043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2" grpId="0"/>
          <p:bldP spid="4" grpId="0"/>
          <p:bldP spid="6" grpId="0"/>
          <p:bldP spid="11" grpId="0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2" grpId="0"/>
          <p:bldP spid="4" grpId="0"/>
          <p:bldP spid="6" grpId="0"/>
          <p:bldP spid="11" grpId="0"/>
          <p:bldP spid="13" grpId="0"/>
        </p:bldLst>
      </p:timing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12FDD5-3EC9-7E11-7D77-9C7FAC48D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733E6BB9-9654-9D72-0498-7B004226FA40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563B367-5205-E4D8-BDFE-42E2FAAB5812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71B7755D-B08D-2492-1A4A-9C81158501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ACC45F1-5D07-FEF5-53D9-FA0694A4F2C1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6F26C65-30B9-499E-8D8C-09474CB6A403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1B2C923A-EB6B-1408-D7DA-95B9C51303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B38D319-8763-8963-3122-9F206BA30417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52D8FE0-5A48-4CB6-D8FE-CB2E587DB125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5072398E-807F-88D7-90D2-9920A5D072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DAE7289-AA80-683D-1791-7FDCDCC146B4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9BDFB4E-12AD-BD27-753B-AAE5FD7166A6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0122EC88-B2A6-FFB2-989A-E2FEC19E0E0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E0495A1-4DD6-F3F7-C723-8AE23A531E8D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35D25B9-C803-1967-8F98-0297CE1604BA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12038275-6784-C684-BFDE-DA786229C7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A68F639-34FF-A83A-9865-3835DCF2B6DF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  <a:effectLst>
            <a:outerShdw blurRad="317500" sx="102000" sy="102000" algn="ctr" rotWithShape="0">
              <a:schemeClr val="accent3">
                <a:lumMod val="75000"/>
                <a:alpha val="75000"/>
              </a:schemeClr>
            </a:outerShdw>
          </a:effectLst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FA9E4A5-A1A5-3329-E14E-71DCC975907E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1270000">
                <a:srgbClr val="FE339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358FC018-315F-2A70-AD60-0FB1FAF6F1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7448A7C-0982-E801-2B54-8B11A4AB3414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C27C7F-4C35-1720-04E3-9A1C66665108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F271DF-F9BF-9A6A-6990-9602D81AB63C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F3D9C6-874C-5847-9598-BBF28D19B11F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EB665B-BE6F-FD24-84A0-B5EFB7F38478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7D10C9-1EF9-27C9-C2CF-D8318BF2F413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768A47-A7FC-BC03-4E49-7EC4CA4B0B00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29F18319-AF4F-94E9-008F-84BC3BD436B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98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809886-DC38-6D9A-D44B-7579C4F62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6FE54BE-2F2F-B375-387D-094809836E5F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  <a:effectLst/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B87C872-CEA9-14C7-EBC0-FB47ADA54FD6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gradFill>
              <a:gsLst>
                <a:gs pos="24000">
                  <a:srgbClr val="00B0F0"/>
                </a:gs>
                <a:gs pos="83000">
                  <a:schemeClr val="bg1"/>
                </a:gs>
              </a:gsLst>
              <a:lin ang="114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8901C8D0-D2DE-00E8-1381-46F5FEC9F3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C8D43E3-E13D-09D8-9C15-542A045A0F30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  <a:effectLst/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1BB0F6D-3974-D80E-293C-ABCE93D0DE26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gradFill>
              <a:gsLst>
                <a:gs pos="24000">
                  <a:srgbClr val="00B0F0"/>
                </a:gs>
                <a:gs pos="83000">
                  <a:schemeClr val="bg1"/>
                </a:gs>
              </a:gsLst>
              <a:lin ang="198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6BB3357B-3543-28AA-8A58-FC5A4510DF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6692368-8F7F-7E9F-D026-FF0336AC9E14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  <a:effectLst/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6F8E295-B8AE-7DCF-ED54-95D4266B1814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gradFill>
              <a:gsLst>
                <a:gs pos="24000">
                  <a:srgbClr val="00B0F0"/>
                </a:gs>
                <a:gs pos="83000">
                  <a:schemeClr val="bg1"/>
                </a:gs>
              </a:gsLst>
              <a:lin ang="48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A23E2342-4C6B-4A61-0417-D3E66444B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4E7F029-D6C6-6546-0301-CD92D68E6F7A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3B90C6-9967-9392-0FE7-1A402F937A01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1153E9-DBF1-7EB0-5820-303483CC5B9A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52D7C1-8E0A-2EE9-E07F-D41795C7A8E5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A60AD00E-D769-C2E1-AE39-70E9EEBE95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853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BAB713-86B1-B244-AAA1-C2FE47702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81E64890-DF64-7C41-1EF9-E854BA82195E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  <a:effectLst/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2159742-E577-4149-A993-6A29CE4F9A65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gradFill>
              <a:gsLst>
                <a:gs pos="24000">
                  <a:srgbClr val="00B0F0"/>
                </a:gs>
                <a:gs pos="83000">
                  <a:schemeClr val="bg1"/>
                </a:gs>
              </a:gsLst>
              <a:lin ang="60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31CDE1E-E107-2B5A-1A83-D1E6E0FE0FA3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099B55D-F21C-5EAC-3081-B702E8850DE1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  <a:effectLst/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A64E6B7-BAC5-1336-6408-B0D941684F40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gradFill>
              <a:gsLst>
                <a:gs pos="24000">
                  <a:srgbClr val="00B0F0"/>
                </a:gs>
                <a:gs pos="83000">
                  <a:schemeClr val="bg1"/>
                </a:gs>
              </a:gsLst>
              <a:lin ang="162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928B3DA-942E-B616-2FD5-7425D8459D1A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5DB9D17-ECBB-ADB6-15B7-EE57393A7CF5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  <a:effectLst/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3A275F6-A409-8DD0-3E5B-9E399C4E2E36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gradFill>
              <a:gsLst>
                <a:gs pos="24000">
                  <a:srgbClr val="00B0F0"/>
                </a:gs>
                <a:gs pos="83000">
                  <a:schemeClr val="bg1"/>
                </a:gs>
              </a:gsLst>
              <a:lin ang="21594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8C6A7B60-CBE5-C089-EA65-DE032191CB32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765C3C8-5A6E-8C8F-4DAD-BC50983FA5C2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  <a:effectLst/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063FF06-5048-D0B8-BCF9-BB1299A4D941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gradFill>
              <a:gsLst>
                <a:gs pos="24000">
                  <a:srgbClr val="00B0F0"/>
                </a:gs>
                <a:gs pos="83000">
                  <a:schemeClr val="bg1"/>
                </a:gs>
              </a:gsLst>
              <a:lin ang="108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3D94BE3-48D4-A627-95BF-2557E0FEDC58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8E9C04D2-433F-4C25-9B8D-4A5351CD4F2C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5569EF9-04B8-ABB7-047C-C985E38A0679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9159887-E514-24EF-6B00-47653D65E67F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13DDF4B-E551-9E60-F737-2F1350B7A40A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6F5529-454A-9E66-6375-4AB92C966DC3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BC6E240D-0EB7-C13F-D337-8B59EEA7FE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54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3D299E-736E-CBDC-960C-A1C325317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8D14A0C9-F6DA-A617-ED3C-0C502DA1BF23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  <a:effectLst/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B2C4F75-F22A-102B-2E0D-0DF84EE53E3B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gradFill>
              <a:gsLst>
                <a:gs pos="24000">
                  <a:srgbClr val="00B0F0"/>
                </a:gs>
                <a:gs pos="83000">
                  <a:schemeClr val="bg1"/>
                </a:gs>
              </a:gsLst>
              <a:lin ang="42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72174609-A3A6-F781-CB77-183414A0D1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C9635B2-9217-94AE-2AAE-383C05C229E9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  <a:effectLst/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734AAA6-96AE-A5BC-2566-F21D8C5AC9FA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gradFill>
              <a:gsLst>
                <a:gs pos="24000">
                  <a:srgbClr val="00B0F0"/>
                </a:gs>
                <a:gs pos="83000">
                  <a:schemeClr val="bg1"/>
                </a:gs>
              </a:gsLst>
              <a:lin ang="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556AF270-7367-EA9E-81DE-08922F661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0B99AE7-9483-C501-3537-C8045121B3FD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  <a:effectLst/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85DBEFA-D9B2-37C9-DB2E-27F5F6D0CC36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gradFill>
              <a:gsLst>
                <a:gs pos="24000">
                  <a:srgbClr val="00B0F0"/>
                </a:gs>
                <a:gs pos="83000">
                  <a:schemeClr val="bg1"/>
                </a:gs>
              </a:gsLst>
              <a:lin ang="144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F88F6A14-EB9E-05F1-96A3-B621003061D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415833E-6337-A32E-2170-87F4935649A1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  <a:effectLst/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E37B1DC-69C8-7F9D-65E7-77047FB402CD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gradFill>
              <a:gsLst>
                <a:gs pos="24000">
                  <a:srgbClr val="00B0F0"/>
                </a:gs>
                <a:gs pos="83000">
                  <a:schemeClr val="bg1"/>
                </a:gs>
              </a:gsLst>
              <a:lin ang="120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EAE38CDC-753C-A25C-1282-A603D21C21B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8E6CE6F-584F-7FB3-9E58-F5C69A57D2F7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  <a:effectLst/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B16FD72-B256-D499-9D3F-BC8A6CB39F25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gradFill>
              <a:gsLst>
                <a:gs pos="24000">
                  <a:srgbClr val="00B0F0"/>
                </a:gs>
                <a:gs pos="83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FCD9F360-1AE7-1AEA-4614-E3CA34290F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DD44EB5-E3DD-B54D-9A47-95865CABC741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49DA6E-28DA-DF90-4040-D93EADAD9506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61481D-5B82-9139-8AA6-DB59B4CD6FF1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A5C333-505A-E565-09A2-D7B5ED80CB33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22002D-B23C-7360-CA7F-CCB58F0E7D47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CC62C6-4F0B-EC41-291A-0A1132AF1E72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A62C2A55-8FE9-4406-2C65-506D57F4653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05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2" grpId="0"/>
          <p:bldP spid="4" grpId="0"/>
          <p:bldP spid="6" grpId="0"/>
          <p:bldP spid="11" grpId="0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2" grpId="0"/>
          <p:bldP spid="4" grpId="0"/>
          <p:bldP spid="6" grpId="0"/>
          <p:bldP spid="11" grpId="0"/>
          <p:bldP spid="13" grpId="0"/>
        </p:bldLst>
      </p:timing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EC6CB2-B01B-39B8-2E8C-BA0724E9E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9CE8ADA3-585B-5148-AFAC-87953CB9E161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  <a:effectLst/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8C38517-DD2C-0C9C-667F-FBE2C0E4C9FA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gradFill>
              <a:gsLst>
                <a:gs pos="34000">
                  <a:srgbClr val="00B0F0"/>
                </a:gs>
                <a:gs pos="75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D1EBE21A-BF31-85A7-FEC9-3269EA334D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9414B63-0F12-182E-BFBC-1F1A35B6B183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  <a:effectLst/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B37DCD9-61BD-8BAC-4F6E-9B7F77E20C76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gradFill>
              <a:gsLst>
                <a:gs pos="32000">
                  <a:srgbClr val="00B0F0"/>
                </a:gs>
                <a:gs pos="70000">
                  <a:schemeClr val="bg1"/>
                </a:gs>
              </a:gsLst>
              <a:lin ang="186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63452A5E-3ED7-75E8-4C6B-00BF055F2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CDED74C-0CDE-BEBF-42BB-59BDEEA9B4B8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  <a:effectLst/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5B4167E-70D1-0183-816A-794DA6E92C50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gradFill>
              <a:gsLst>
                <a:gs pos="34000">
                  <a:srgbClr val="00B0F0"/>
                </a:gs>
                <a:gs pos="71000">
                  <a:schemeClr val="bg1"/>
                </a:gs>
              </a:gsLst>
              <a:lin ang="48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BC2B16D8-B2AD-F7FD-0DED-FA6AE46B2A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D007D57-134A-D8EA-E900-C4F263DB7B78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  <a:effectLst/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14E66D4-B396-423F-71AD-553A3B50E708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gradFill>
              <a:gsLst>
                <a:gs pos="34000">
                  <a:srgbClr val="00B0F0"/>
                </a:gs>
                <a:gs pos="66000">
                  <a:schemeClr val="bg1"/>
                </a:gs>
              </a:gsLst>
              <a:lin ang="138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9D6702FC-CB0B-FC67-65C5-74D726CDA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BC39711-C062-664A-4AFD-1999CA42CCFD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  <a:effectLst/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2B248DE-FA1A-4D86-547D-5AB44026DC47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gradFill>
              <a:gsLst>
                <a:gs pos="34000">
                  <a:srgbClr val="00B0F0"/>
                </a:gs>
                <a:gs pos="68000">
                  <a:schemeClr val="bg1"/>
                </a:gs>
              </a:gsLst>
              <a:lin ang="96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46D7BE3D-3932-1CCD-4F21-550916E2CE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E8FBA94-C6EA-40D9-0C67-E66A23BD3911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  <a:effectLst/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C098CF0-994A-1EB8-0BD1-5F632E6F3C99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gradFill>
              <a:gsLst>
                <a:gs pos="34000">
                  <a:srgbClr val="00B0F0"/>
                </a:gs>
                <a:gs pos="66000">
                  <a:schemeClr val="bg1"/>
                </a:gs>
              </a:gsLst>
              <a:lin ang="60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6FE1ED00-C11D-BC79-D080-B9ADD7B5C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0497966-5D5F-EACF-86B8-B24D26C7C35E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7C4557-AD3A-788F-3DA2-9E6E2702F814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478EA1-A384-F735-BB22-96ECD8F67338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276DAA-BAA5-BA8D-C8B4-6CCFC0371B2B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3E0AF9-8F25-7A82-5734-0CDD207C58C3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6DF311-8714-ECC2-8A6C-099290A6B0F2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43A424-A3E0-CE6A-A622-AF9BEB2A256D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EBBA3AA1-8BF5-65F4-1A92-670A671F77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35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C40E0-025F-3265-E5AC-82D5497E4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8F545A-6620-DFC8-1137-85CE84F51A01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F2FA43-BFFA-0239-DE48-1623D71BC5D9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6B7B5-D6E0-BA48-7BC1-B8F814888728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C43CCD-B6F3-1799-6172-1BA80201141A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F293AB-38D6-3A78-C14B-A67FEA48C324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C86ED43-3899-2684-DFF1-AD3B9AF171FD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075944A-CECA-E5D0-CC9E-94456CF6F162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21594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1BD4A457-1865-340D-C791-B9801EE4F3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A45C2C2-88B0-6705-5B6B-26679654583B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FD81DCE-A9AD-84D4-D411-6CA122A21AFD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gradFill>
              <a:gsLst>
                <a:gs pos="34000">
                  <a:schemeClr val="accent3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C582B50B-048A-143C-95F4-17868F317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67BF465-AE3A-0106-3B7E-856F25F5894F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E435414-0725-7D46-2E3E-34BE2B34E3F6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gradFill>
              <a:gsLst>
                <a:gs pos="34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26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8480ABF1-B6AB-181C-EC87-2538E92D7D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5507AE0-31A3-6DF8-87C6-6A3669A2C3A4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42A36CA-F8A2-A953-37C0-4F3A2A5B3CD0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gradFill>
              <a:gsLst>
                <a:gs pos="34000">
                  <a:schemeClr val="accent2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9000000" scaled="0"/>
            </a:gradFill>
            <a:ln>
              <a:noFill/>
            </a:ln>
            <a:effectLst>
              <a:innerShdw blurRad="635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CB0D401D-14B0-94F1-D41B-117740325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DA03A4C-932E-F467-2931-1E0BC5217151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49009E2-6C19-B4ED-2BA7-F19A15C1640C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21594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A2284D2F-61B9-67F6-B3AC-CC05E7B66B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C94A73D-1D39-56E4-4A41-884C82D9AF33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5" name="Saeed Faal">
            <a:extLst>
              <a:ext uri="{FF2B5EF4-FFF2-40B4-BE49-F238E27FC236}">
                <a16:creationId xmlns:a16="http://schemas.microsoft.com/office/drawing/2014/main" id="{999FA68A-2BBC-B714-81EF-68B8DC97BE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3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3" grpId="0"/>
          <p:bldP spid="3" grpId="0"/>
        </p:bldLst>
      </p:timing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2031F5-7893-44D8-4080-B12C2B687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B42A8BF-5D9B-0F12-AC17-1809470921EB}"/>
              </a:ext>
            </a:extLst>
          </p:cNvPr>
          <p:cNvGrpSpPr/>
          <p:nvPr/>
        </p:nvGrpSpPr>
        <p:grpSpPr>
          <a:xfrm>
            <a:off x="3589857" y="2911439"/>
            <a:ext cx="4001713" cy="2659748"/>
            <a:chOff x="3589857" y="2911439"/>
            <a:chExt cx="4001713" cy="2659748"/>
          </a:xfrm>
          <a:effectLst/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B1D05B2-E211-19CF-59B8-F3E5A1E17572}"/>
                </a:ext>
              </a:extLst>
            </p:cNvPr>
            <p:cNvSpPr/>
            <p:nvPr/>
          </p:nvSpPr>
          <p:spPr>
            <a:xfrm rot="1800000">
              <a:off x="3589857" y="2911439"/>
              <a:ext cx="4001713" cy="2659748"/>
            </a:xfrm>
            <a:custGeom>
              <a:avLst/>
              <a:gdLst>
                <a:gd name="connsiteX0" fmla="*/ 62869 w 4001713"/>
                <a:gd name="connsiteY0" fmla="*/ 1530337 h 2659748"/>
                <a:gd name="connsiteX1" fmla="*/ 109524 w 4001713"/>
                <a:gd name="connsiteY1" fmla="*/ 1591813 h 2659748"/>
                <a:gd name="connsiteX2" fmla="*/ 1125794 w 4001713"/>
                <a:gd name="connsiteY2" fmla="*/ 1711866 h 2659748"/>
                <a:gd name="connsiteX3" fmla="*/ 1280988 w 4001713"/>
                <a:gd name="connsiteY3" fmla="*/ 1675045 h 2659748"/>
                <a:gd name="connsiteX4" fmla="*/ 1326696 w 4001713"/>
                <a:gd name="connsiteY4" fmla="*/ 1827856 h 2659748"/>
                <a:gd name="connsiteX5" fmla="*/ 2032291 w 4001713"/>
                <a:gd name="connsiteY5" fmla="*/ 2659748 h 2659748"/>
                <a:gd name="connsiteX6" fmla="*/ 136704 w 4001713"/>
                <a:gd name="connsiteY6" fmla="*/ 1651872 h 2659748"/>
                <a:gd name="connsiteX7" fmla="*/ 2248531 w 4001713"/>
                <a:gd name="connsiteY7" fmla="*/ 1494622 h 2659748"/>
                <a:gd name="connsiteX8" fmla="*/ 2478474 w 4001713"/>
                <a:gd name="connsiteY8" fmla="*/ 1583090 h 2659748"/>
                <a:gd name="connsiteX9" fmla="*/ 2760063 w 4001713"/>
                <a:gd name="connsiteY9" fmla="*/ 1669460 h 2659748"/>
                <a:gd name="connsiteX10" fmla="*/ 2783596 w 4001713"/>
                <a:gd name="connsiteY10" fmla="*/ 1675044 h 2659748"/>
                <a:gd name="connsiteX11" fmla="*/ 2783596 w 4001713"/>
                <a:gd name="connsiteY11" fmla="*/ 1675045 h 2659748"/>
                <a:gd name="connsiteX12" fmla="*/ 2938788 w 4001713"/>
                <a:gd name="connsiteY12" fmla="*/ 1711866 h 2659748"/>
                <a:gd name="connsiteX13" fmla="*/ 3955058 w 4001713"/>
                <a:gd name="connsiteY13" fmla="*/ 1591813 h 2659748"/>
                <a:gd name="connsiteX14" fmla="*/ 4001713 w 4001713"/>
                <a:gd name="connsiteY14" fmla="*/ 1530337 h 2659748"/>
                <a:gd name="connsiteX15" fmla="*/ 3927878 w 4001713"/>
                <a:gd name="connsiteY15" fmla="*/ 1651872 h 2659748"/>
                <a:gd name="connsiteX16" fmla="*/ 2032291 w 4001713"/>
                <a:gd name="connsiteY16" fmla="*/ 2659748 h 2659748"/>
                <a:gd name="connsiteX17" fmla="*/ 2032317 w 4001713"/>
                <a:gd name="connsiteY17" fmla="*/ 2659745 h 2659748"/>
                <a:gd name="connsiteX18" fmla="*/ 2085187 w 4001713"/>
                <a:gd name="connsiteY18" fmla="*/ 2655987 h 2659748"/>
                <a:gd name="connsiteX19" fmla="*/ 2102649 w 4001713"/>
                <a:gd name="connsiteY19" fmla="*/ 2652251 h 2659748"/>
                <a:gd name="connsiteX20" fmla="*/ 2111342 w 4001713"/>
                <a:gd name="connsiteY20" fmla="*/ 2651325 h 2659748"/>
                <a:gd name="connsiteX21" fmla="*/ 2120020 w 4001713"/>
                <a:gd name="connsiteY21" fmla="*/ 2648535 h 2659748"/>
                <a:gd name="connsiteX22" fmla="*/ 2137291 w 4001713"/>
                <a:gd name="connsiteY22" fmla="*/ 2644840 h 2659748"/>
                <a:gd name="connsiteX23" fmla="*/ 2154432 w 4001713"/>
                <a:gd name="connsiteY23" fmla="*/ 2637473 h 2659748"/>
                <a:gd name="connsiteX24" fmla="*/ 2188521 w 4001713"/>
                <a:gd name="connsiteY24" fmla="*/ 2626514 h 2659748"/>
                <a:gd name="connsiteX25" fmla="*/ 2222085 w 4001713"/>
                <a:gd name="connsiteY25" fmla="*/ 2608394 h 2659748"/>
                <a:gd name="connsiteX26" fmla="*/ 2238798 w 4001713"/>
                <a:gd name="connsiteY26" fmla="*/ 2601210 h 2659748"/>
                <a:gd name="connsiteX27" fmla="*/ 2248662 w 4001713"/>
                <a:gd name="connsiteY27" fmla="*/ 2594046 h 2659748"/>
                <a:gd name="connsiteX28" fmla="*/ 2263552 w 4001713"/>
                <a:gd name="connsiteY28" fmla="*/ 2586007 h 2659748"/>
                <a:gd name="connsiteX29" fmla="*/ 2336159 w 4001713"/>
                <a:gd name="connsiteY29" fmla="*/ 2530493 h 2659748"/>
                <a:gd name="connsiteX30" fmla="*/ 2336160 w 4001713"/>
                <a:gd name="connsiteY30" fmla="*/ 2530492 h 2659748"/>
                <a:gd name="connsiteX31" fmla="*/ 2248662 w 4001713"/>
                <a:gd name="connsiteY31" fmla="*/ 2594046 h 2659748"/>
                <a:gd name="connsiteX32" fmla="*/ 2222085 w 4001713"/>
                <a:gd name="connsiteY32" fmla="*/ 2608394 h 2659748"/>
                <a:gd name="connsiteX33" fmla="*/ 2154432 w 4001713"/>
                <a:gd name="connsiteY33" fmla="*/ 2637473 h 2659748"/>
                <a:gd name="connsiteX34" fmla="*/ 2120020 w 4001713"/>
                <a:gd name="connsiteY34" fmla="*/ 2648535 h 2659748"/>
                <a:gd name="connsiteX35" fmla="*/ 2102649 w 4001713"/>
                <a:gd name="connsiteY35" fmla="*/ 2652251 h 2659748"/>
                <a:gd name="connsiteX36" fmla="*/ 2032317 w 4001713"/>
                <a:gd name="connsiteY36" fmla="*/ 2659745 h 2659748"/>
                <a:gd name="connsiteX37" fmla="*/ 2032292 w 4001713"/>
                <a:gd name="connsiteY37" fmla="*/ 2659747 h 2659748"/>
                <a:gd name="connsiteX38" fmla="*/ 1326697 w 4001713"/>
                <a:gd name="connsiteY38" fmla="*/ 1827855 h 2659748"/>
                <a:gd name="connsiteX39" fmla="*/ 1280989 w 4001713"/>
                <a:gd name="connsiteY39" fmla="*/ 1675044 h 2659748"/>
                <a:gd name="connsiteX40" fmla="*/ 1304521 w 4001713"/>
                <a:gd name="connsiteY40" fmla="*/ 1669460 h 2659748"/>
                <a:gd name="connsiteX41" fmla="*/ 1586111 w 4001713"/>
                <a:gd name="connsiteY41" fmla="*/ 1583090 h 2659748"/>
                <a:gd name="connsiteX42" fmla="*/ 1816053 w 4001713"/>
                <a:gd name="connsiteY42" fmla="*/ 1494622 h 2659748"/>
                <a:gd name="connsiteX43" fmla="*/ 1915533 w 4001713"/>
                <a:gd name="connsiteY43" fmla="*/ 1509805 h 2659748"/>
                <a:gd name="connsiteX44" fmla="*/ 2032291 w 4001713"/>
                <a:gd name="connsiteY44" fmla="*/ 1515700 h 2659748"/>
                <a:gd name="connsiteX45" fmla="*/ 2149049 w 4001713"/>
                <a:gd name="connsiteY45" fmla="*/ 1509805 h 2659748"/>
                <a:gd name="connsiteX46" fmla="*/ 529684 w 4001713"/>
                <a:gd name="connsiteY46" fmla="*/ 373748 h 2659748"/>
                <a:gd name="connsiteX47" fmla="*/ 546286 w 4001713"/>
                <a:gd name="connsiteY47" fmla="*/ 391336 h 2659748"/>
                <a:gd name="connsiteX48" fmla="*/ 761879 w 4001713"/>
                <a:gd name="connsiteY48" fmla="*/ 592014 h 2659748"/>
                <a:gd name="connsiteX49" fmla="*/ 954184 w 4001713"/>
                <a:gd name="connsiteY49" fmla="*/ 747497 h 2659748"/>
                <a:gd name="connsiteX50" fmla="*/ 980079 w 4001713"/>
                <a:gd name="connsiteY50" fmla="*/ 818247 h 2659748"/>
                <a:gd name="connsiteX51" fmla="*/ 1802148 w 4001713"/>
                <a:gd name="connsiteY51" fmla="*/ 1492500 h 2659748"/>
                <a:gd name="connsiteX52" fmla="*/ 1816052 w 4001713"/>
                <a:gd name="connsiteY52" fmla="*/ 1494622 h 2659748"/>
                <a:gd name="connsiteX53" fmla="*/ 1586110 w 4001713"/>
                <a:gd name="connsiteY53" fmla="*/ 1583090 h 2659748"/>
                <a:gd name="connsiteX54" fmla="*/ 1304520 w 4001713"/>
                <a:gd name="connsiteY54" fmla="*/ 1669460 h 2659748"/>
                <a:gd name="connsiteX55" fmla="*/ 1280988 w 4001713"/>
                <a:gd name="connsiteY55" fmla="*/ 1675044 h 2659748"/>
                <a:gd name="connsiteX56" fmla="*/ 1125794 w 4001713"/>
                <a:gd name="connsiteY56" fmla="*/ 1711865 h 2659748"/>
                <a:gd name="connsiteX57" fmla="*/ 109524 w 4001713"/>
                <a:gd name="connsiteY57" fmla="*/ 1591812 h 2659748"/>
                <a:gd name="connsiteX58" fmla="*/ 62869 w 4001713"/>
                <a:gd name="connsiteY58" fmla="*/ 1530336 h 2659748"/>
                <a:gd name="connsiteX59" fmla="*/ 47933 w 4001713"/>
                <a:gd name="connsiteY59" fmla="*/ 1505749 h 2659748"/>
                <a:gd name="connsiteX60" fmla="*/ 16032 w 4001713"/>
                <a:gd name="connsiteY60" fmla="*/ 1429879 h 2659748"/>
                <a:gd name="connsiteX61" fmla="*/ 420199 w 4001713"/>
                <a:gd name="connsiteY61" fmla="*/ 489738 h 2659748"/>
                <a:gd name="connsiteX62" fmla="*/ 954183 w 4001713"/>
                <a:gd name="connsiteY62" fmla="*/ 0 h 2659748"/>
                <a:gd name="connsiteX63" fmla="*/ 941678 w 4001713"/>
                <a:gd name="connsiteY63" fmla="*/ 34165 h 2659748"/>
                <a:gd name="connsiteX64" fmla="*/ 890338 w 4001713"/>
                <a:gd name="connsiteY64" fmla="*/ 373747 h 2659748"/>
                <a:gd name="connsiteX65" fmla="*/ 941678 w 4001713"/>
                <a:gd name="connsiteY65" fmla="*/ 713329 h 2659748"/>
                <a:gd name="connsiteX66" fmla="*/ 954184 w 4001713"/>
                <a:gd name="connsiteY66" fmla="*/ 747496 h 2659748"/>
                <a:gd name="connsiteX67" fmla="*/ 761880 w 4001713"/>
                <a:gd name="connsiteY67" fmla="*/ 592014 h 2659748"/>
                <a:gd name="connsiteX68" fmla="*/ 546287 w 4001713"/>
                <a:gd name="connsiteY68" fmla="*/ 391336 h 2659748"/>
                <a:gd name="connsiteX69" fmla="*/ 529685 w 4001713"/>
                <a:gd name="connsiteY69" fmla="*/ 373748 h 2659748"/>
                <a:gd name="connsiteX70" fmla="*/ 546287 w 4001713"/>
                <a:gd name="connsiteY70" fmla="*/ 356159 h 2659748"/>
                <a:gd name="connsiteX71" fmla="*/ 761880 w 4001713"/>
                <a:gd name="connsiteY71" fmla="*/ 155481 h 265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01713" h="2659748">
                  <a:moveTo>
                    <a:pt x="62869" y="1530337"/>
                  </a:moveTo>
                  <a:lnTo>
                    <a:pt x="109524" y="1591813"/>
                  </a:lnTo>
                  <a:cubicBezTo>
                    <a:pt x="286552" y="1773565"/>
                    <a:pt x="660152" y="1808563"/>
                    <a:pt x="1125794" y="1711866"/>
                  </a:cubicBezTo>
                  <a:lnTo>
                    <a:pt x="1280988" y="1675045"/>
                  </a:lnTo>
                  <a:lnTo>
                    <a:pt x="1326696" y="1827856"/>
                  </a:lnTo>
                  <a:cubicBezTo>
                    <a:pt x="1494410" y="2335914"/>
                    <a:pt x="1748224" y="2659748"/>
                    <a:pt x="2032291" y="2659748"/>
                  </a:cubicBezTo>
                  <a:cubicBezTo>
                    <a:pt x="1243214" y="2659748"/>
                    <a:pt x="547514" y="2259953"/>
                    <a:pt x="136704" y="1651872"/>
                  </a:cubicBezTo>
                  <a:close/>
                  <a:moveTo>
                    <a:pt x="2248531" y="1494622"/>
                  </a:moveTo>
                  <a:lnTo>
                    <a:pt x="2478474" y="1583090"/>
                  </a:lnTo>
                  <a:cubicBezTo>
                    <a:pt x="2574655" y="1616378"/>
                    <a:pt x="2668747" y="1645201"/>
                    <a:pt x="2760063" y="1669460"/>
                  </a:cubicBezTo>
                  <a:lnTo>
                    <a:pt x="2783596" y="1675044"/>
                  </a:lnTo>
                  <a:lnTo>
                    <a:pt x="2783596" y="1675045"/>
                  </a:lnTo>
                  <a:lnTo>
                    <a:pt x="2938788" y="1711866"/>
                  </a:lnTo>
                  <a:cubicBezTo>
                    <a:pt x="3404431" y="1808563"/>
                    <a:pt x="3778030" y="1773565"/>
                    <a:pt x="3955058" y="1591813"/>
                  </a:cubicBezTo>
                  <a:lnTo>
                    <a:pt x="4001713" y="1530337"/>
                  </a:lnTo>
                  <a:lnTo>
                    <a:pt x="3927878" y="1651872"/>
                  </a:lnTo>
                  <a:cubicBezTo>
                    <a:pt x="3517068" y="2259953"/>
                    <a:pt x="2821368" y="2659748"/>
                    <a:pt x="2032291" y="2659748"/>
                  </a:cubicBezTo>
                  <a:lnTo>
                    <a:pt x="2032317" y="2659745"/>
                  </a:lnTo>
                  <a:lnTo>
                    <a:pt x="2085187" y="2655987"/>
                  </a:lnTo>
                  <a:lnTo>
                    <a:pt x="2102649" y="2652251"/>
                  </a:lnTo>
                  <a:lnTo>
                    <a:pt x="2111342" y="2651325"/>
                  </a:lnTo>
                  <a:lnTo>
                    <a:pt x="2120020" y="2648535"/>
                  </a:lnTo>
                  <a:lnTo>
                    <a:pt x="2137291" y="2644840"/>
                  </a:lnTo>
                  <a:lnTo>
                    <a:pt x="2154432" y="2637473"/>
                  </a:lnTo>
                  <a:lnTo>
                    <a:pt x="2188521" y="2626514"/>
                  </a:lnTo>
                  <a:lnTo>
                    <a:pt x="2222085" y="2608394"/>
                  </a:lnTo>
                  <a:lnTo>
                    <a:pt x="2238798" y="2601210"/>
                  </a:lnTo>
                  <a:lnTo>
                    <a:pt x="2248662" y="2594046"/>
                  </a:lnTo>
                  <a:lnTo>
                    <a:pt x="2263552" y="2586007"/>
                  </a:lnTo>
                  <a:cubicBezTo>
                    <a:pt x="2288174" y="2569965"/>
                    <a:pt x="2312392" y="2551422"/>
                    <a:pt x="2336159" y="2530493"/>
                  </a:cubicBezTo>
                  <a:lnTo>
                    <a:pt x="2336160" y="2530492"/>
                  </a:lnTo>
                  <a:lnTo>
                    <a:pt x="2248662" y="2594046"/>
                  </a:lnTo>
                  <a:lnTo>
                    <a:pt x="2222085" y="2608394"/>
                  </a:lnTo>
                  <a:lnTo>
                    <a:pt x="2154432" y="2637473"/>
                  </a:lnTo>
                  <a:lnTo>
                    <a:pt x="2120020" y="2648535"/>
                  </a:lnTo>
                  <a:lnTo>
                    <a:pt x="2102649" y="2652251"/>
                  </a:lnTo>
                  <a:lnTo>
                    <a:pt x="2032317" y="2659745"/>
                  </a:lnTo>
                  <a:lnTo>
                    <a:pt x="2032292" y="2659747"/>
                  </a:lnTo>
                  <a:cubicBezTo>
                    <a:pt x="1748225" y="2659747"/>
                    <a:pt x="1494411" y="2335913"/>
                    <a:pt x="1326697" y="1827855"/>
                  </a:cubicBezTo>
                  <a:lnTo>
                    <a:pt x="1280989" y="1675044"/>
                  </a:lnTo>
                  <a:lnTo>
                    <a:pt x="1304521" y="1669460"/>
                  </a:lnTo>
                  <a:cubicBezTo>
                    <a:pt x="1395838" y="1645201"/>
                    <a:pt x="1489931" y="1616378"/>
                    <a:pt x="1586111" y="1583090"/>
                  </a:cubicBezTo>
                  <a:lnTo>
                    <a:pt x="1816053" y="1494622"/>
                  </a:lnTo>
                  <a:lnTo>
                    <a:pt x="1915533" y="1509805"/>
                  </a:lnTo>
                  <a:cubicBezTo>
                    <a:pt x="1953922" y="1513703"/>
                    <a:pt x="1992874" y="1515700"/>
                    <a:pt x="2032291" y="1515700"/>
                  </a:cubicBezTo>
                  <a:cubicBezTo>
                    <a:pt x="2071709" y="1515700"/>
                    <a:pt x="2110660" y="1513703"/>
                    <a:pt x="2149049" y="1509805"/>
                  </a:cubicBezTo>
                  <a:close/>
                  <a:moveTo>
                    <a:pt x="529684" y="373748"/>
                  </a:moveTo>
                  <a:lnTo>
                    <a:pt x="546286" y="391336"/>
                  </a:lnTo>
                  <a:cubicBezTo>
                    <a:pt x="612953" y="458288"/>
                    <a:pt x="684961" y="525363"/>
                    <a:pt x="761879" y="592014"/>
                  </a:cubicBezTo>
                  <a:lnTo>
                    <a:pt x="954184" y="747497"/>
                  </a:lnTo>
                  <a:lnTo>
                    <a:pt x="980079" y="818247"/>
                  </a:lnTo>
                  <a:cubicBezTo>
                    <a:pt x="1124544" y="1159800"/>
                    <a:pt x="1430456" y="1416441"/>
                    <a:pt x="1802148" y="1492500"/>
                  </a:cubicBezTo>
                  <a:lnTo>
                    <a:pt x="1816052" y="1494622"/>
                  </a:lnTo>
                  <a:lnTo>
                    <a:pt x="1586110" y="1583090"/>
                  </a:lnTo>
                  <a:cubicBezTo>
                    <a:pt x="1489930" y="1616378"/>
                    <a:pt x="1395837" y="1645201"/>
                    <a:pt x="1304520" y="1669460"/>
                  </a:cubicBezTo>
                  <a:lnTo>
                    <a:pt x="1280988" y="1675044"/>
                  </a:lnTo>
                  <a:lnTo>
                    <a:pt x="1125794" y="1711865"/>
                  </a:lnTo>
                  <a:cubicBezTo>
                    <a:pt x="660152" y="1808562"/>
                    <a:pt x="286552" y="1773564"/>
                    <a:pt x="109524" y="1591812"/>
                  </a:cubicBezTo>
                  <a:lnTo>
                    <a:pt x="62869" y="1530336"/>
                  </a:lnTo>
                  <a:lnTo>
                    <a:pt x="47933" y="1505749"/>
                  </a:lnTo>
                  <a:lnTo>
                    <a:pt x="16032" y="1429879"/>
                  </a:lnTo>
                  <a:cubicBezTo>
                    <a:pt x="-52855" y="1185693"/>
                    <a:pt x="103636" y="844648"/>
                    <a:pt x="420199" y="489738"/>
                  </a:cubicBezTo>
                  <a:close/>
                  <a:moveTo>
                    <a:pt x="954183" y="0"/>
                  </a:moveTo>
                  <a:lnTo>
                    <a:pt x="941678" y="34165"/>
                  </a:lnTo>
                  <a:cubicBezTo>
                    <a:pt x="908313" y="141439"/>
                    <a:pt x="890338" y="255494"/>
                    <a:pt x="890338" y="373747"/>
                  </a:cubicBezTo>
                  <a:cubicBezTo>
                    <a:pt x="890338" y="492000"/>
                    <a:pt x="908313" y="606055"/>
                    <a:pt x="941678" y="713329"/>
                  </a:cubicBezTo>
                  <a:lnTo>
                    <a:pt x="954184" y="747496"/>
                  </a:lnTo>
                  <a:lnTo>
                    <a:pt x="761880" y="592014"/>
                  </a:lnTo>
                  <a:cubicBezTo>
                    <a:pt x="684962" y="525363"/>
                    <a:pt x="612954" y="458288"/>
                    <a:pt x="546287" y="391336"/>
                  </a:cubicBezTo>
                  <a:lnTo>
                    <a:pt x="529685" y="373748"/>
                  </a:lnTo>
                  <a:lnTo>
                    <a:pt x="546287" y="356159"/>
                  </a:lnTo>
                  <a:cubicBezTo>
                    <a:pt x="612954" y="289207"/>
                    <a:pt x="684962" y="222131"/>
                    <a:pt x="761880" y="155481"/>
                  </a:cubicBezTo>
                  <a:close/>
                </a:path>
              </a:pathLst>
            </a:custGeom>
            <a:gradFill>
              <a:gsLst>
                <a:gs pos="24000">
                  <a:srgbClr val="2CE7AE"/>
                </a:gs>
                <a:gs pos="83000">
                  <a:schemeClr val="bg1"/>
                </a:gs>
              </a:gsLst>
              <a:lin ang="114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7" name="Graphic 6" descr="Books with solid fill">
              <a:extLst>
                <a:ext uri="{FF2B5EF4-FFF2-40B4-BE49-F238E27FC236}">
                  <a16:creationId xmlns:a16="http://schemas.microsoft.com/office/drawing/2014/main" id="{9056E168-0432-323C-48E4-1B1606E62F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16139" y="4153879"/>
              <a:ext cx="686837" cy="68683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C5AF28C-1278-66A9-1B54-405619FAE789}"/>
              </a:ext>
            </a:extLst>
          </p:cNvPr>
          <p:cNvGrpSpPr/>
          <p:nvPr/>
        </p:nvGrpSpPr>
        <p:grpSpPr>
          <a:xfrm>
            <a:off x="4193841" y="864489"/>
            <a:ext cx="3148747" cy="3418002"/>
            <a:chOff x="4193841" y="864489"/>
            <a:chExt cx="3148747" cy="3418002"/>
          </a:xfrm>
          <a:effectLst/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D09B7D0-F18A-59B2-22BD-96AA2FF5F3C4}"/>
                </a:ext>
              </a:extLst>
            </p:cNvPr>
            <p:cNvSpPr/>
            <p:nvPr/>
          </p:nvSpPr>
          <p:spPr>
            <a:xfrm rot="1800000">
              <a:off x="4193841" y="864489"/>
              <a:ext cx="3148747" cy="3418002"/>
            </a:xfrm>
            <a:custGeom>
              <a:avLst/>
              <a:gdLst>
                <a:gd name="connsiteX0" fmla="*/ 452015 w 3148747"/>
                <a:gd name="connsiteY0" fmla="*/ 999729 h 3418002"/>
                <a:gd name="connsiteX1" fmla="*/ 438628 w 3148747"/>
                <a:gd name="connsiteY1" fmla="*/ 1006629 h 3418002"/>
                <a:gd name="connsiteX2" fmla="*/ 363232 w 3148747"/>
                <a:gd name="connsiteY2" fmla="*/ 1067936 h 3418002"/>
                <a:gd name="connsiteX3" fmla="*/ 3037303 w 3148747"/>
                <a:gd name="connsiteY3" fmla="*/ 984705 h 3418002"/>
                <a:gd name="connsiteX4" fmla="*/ 3044234 w 3148747"/>
                <a:gd name="connsiteY4" fmla="*/ 1007877 h 3418002"/>
                <a:gd name="connsiteX5" fmla="*/ 3110230 w 3148747"/>
                <a:gd name="connsiteY5" fmla="*/ 1294926 h 3418002"/>
                <a:gd name="connsiteX6" fmla="*/ 3148747 w 3148747"/>
                <a:gd name="connsiteY6" fmla="*/ 1539326 h 3418002"/>
                <a:gd name="connsiteX7" fmla="*/ 3093482 w 3148747"/>
                <a:gd name="connsiteY7" fmla="*/ 1478519 h 3418002"/>
                <a:gd name="connsiteX8" fmla="*/ 2516143 w 3148747"/>
                <a:gd name="connsiteY8" fmla="*/ 1167249 h 3418002"/>
                <a:gd name="connsiteX9" fmla="*/ 2502239 w 3148747"/>
                <a:gd name="connsiteY9" fmla="*/ 1165127 h 3418002"/>
                <a:gd name="connsiteX10" fmla="*/ 2732181 w 3148747"/>
                <a:gd name="connsiteY10" fmla="*/ 1076659 h 3418002"/>
                <a:gd name="connsiteX11" fmla="*/ 3013770 w 3148747"/>
                <a:gd name="connsiteY11" fmla="*/ 990288 h 3418002"/>
                <a:gd name="connsiteX12" fmla="*/ 564066 w 3148747"/>
                <a:gd name="connsiteY12" fmla="*/ 948523 h 3418002"/>
                <a:gd name="connsiteX13" fmla="*/ 531227 w 3148747"/>
                <a:gd name="connsiteY13" fmla="*/ 958903 h 3418002"/>
                <a:gd name="connsiteX14" fmla="*/ 485193 w 3148747"/>
                <a:gd name="connsiteY14" fmla="*/ 982629 h 3418002"/>
                <a:gd name="connsiteX15" fmla="*/ 701747 w 3148747"/>
                <a:gd name="connsiteY15" fmla="*/ 913990 h 3418002"/>
                <a:gd name="connsiteX16" fmla="*/ 639805 w 3148747"/>
                <a:gd name="connsiteY16" fmla="*/ 924583 h 3418002"/>
                <a:gd name="connsiteX17" fmla="*/ 607438 w 3148747"/>
                <a:gd name="connsiteY17" fmla="*/ 934814 h 3418002"/>
                <a:gd name="connsiteX18" fmla="*/ 1155972 w 3148747"/>
                <a:gd name="connsiteY18" fmla="*/ 911977 h 3418002"/>
                <a:gd name="connsiteX19" fmla="*/ 1379502 w 3148747"/>
                <a:gd name="connsiteY19" fmla="*/ 947883 h 3418002"/>
                <a:gd name="connsiteX20" fmla="*/ 1209405 w 3148747"/>
                <a:gd name="connsiteY20" fmla="*/ 917825 h 3418002"/>
                <a:gd name="connsiteX21" fmla="*/ 899972 w 3148747"/>
                <a:gd name="connsiteY21" fmla="*/ 895454 h 3418002"/>
                <a:gd name="connsiteX22" fmla="*/ 763137 w 3148747"/>
                <a:gd name="connsiteY22" fmla="*/ 903492 h 3418002"/>
                <a:gd name="connsiteX23" fmla="*/ 745616 w 3148747"/>
                <a:gd name="connsiteY23" fmla="*/ 906488 h 3418002"/>
                <a:gd name="connsiteX24" fmla="*/ 900012 w 3148747"/>
                <a:gd name="connsiteY24" fmla="*/ 895453 h 3418002"/>
                <a:gd name="connsiteX25" fmla="*/ 1102683 w 3148747"/>
                <a:gd name="connsiteY25" fmla="*/ 906146 h 3418002"/>
                <a:gd name="connsiteX26" fmla="*/ 1049162 w 3148747"/>
                <a:gd name="connsiteY26" fmla="*/ 900289 h 3418002"/>
                <a:gd name="connsiteX27" fmla="*/ 2286000 w 3148747"/>
                <a:gd name="connsiteY27" fmla="*/ 0 h 3418002"/>
                <a:gd name="connsiteX28" fmla="*/ 2991595 w 3148747"/>
                <a:gd name="connsiteY28" fmla="*/ 831892 h 3418002"/>
                <a:gd name="connsiteX29" fmla="*/ 3037304 w 3148747"/>
                <a:gd name="connsiteY29" fmla="*/ 984704 h 3418002"/>
                <a:gd name="connsiteX30" fmla="*/ 3013771 w 3148747"/>
                <a:gd name="connsiteY30" fmla="*/ 990287 h 3418002"/>
                <a:gd name="connsiteX31" fmla="*/ 2732182 w 3148747"/>
                <a:gd name="connsiteY31" fmla="*/ 1076658 h 3418002"/>
                <a:gd name="connsiteX32" fmla="*/ 2502237 w 3148747"/>
                <a:gd name="connsiteY32" fmla="*/ 1165126 h 3418002"/>
                <a:gd name="connsiteX33" fmla="*/ 2402757 w 3148747"/>
                <a:gd name="connsiteY33" fmla="*/ 1149944 h 3418002"/>
                <a:gd name="connsiteX34" fmla="*/ 2285999 w 3148747"/>
                <a:gd name="connsiteY34" fmla="*/ 1144048 h 3418002"/>
                <a:gd name="connsiteX35" fmla="*/ 2169241 w 3148747"/>
                <a:gd name="connsiteY35" fmla="*/ 1149944 h 3418002"/>
                <a:gd name="connsiteX36" fmla="*/ 2069763 w 3148747"/>
                <a:gd name="connsiteY36" fmla="*/ 1165126 h 3418002"/>
                <a:gd name="connsiteX37" fmla="*/ 1839819 w 3148747"/>
                <a:gd name="connsiteY37" fmla="*/ 1076658 h 3418002"/>
                <a:gd name="connsiteX38" fmla="*/ 1558229 w 3148747"/>
                <a:gd name="connsiteY38" fmla="*/ 990287 h 3418002"/>
                <a:gd name="connsiteX39" fmla="*/ 1534697 w 3148747"/>
                <a:gd name="connsiteY39" fmla="*/ 984704 h 3418002"/>
                <a:gd name="connsiteX40" fmla="*/ 1580405 w 3148747"/>
                <a:gd name="connsiteY40" fmla="*/ 831892 h 3418002"/>
                <a:gd name="connsiteX41" fmla="*/ 1580429 w 3148747"/>
                <a:gd name="connsiteY41" fmla="*/ 831827 h 3418002"/>
                <a:gd name="connsiteX42" fmla="*/ 1657833 w 3148747"/>
                <a:gd name="connsiteY42" fmla="*/ 627028 h 3418002"/>
                <a:gd name="connsiteX43" fmla="*/ 1718079 w 3148747"/>
                <a:gd name="connsiteY43" fmla="*/ 494987 h 3418002"/>
                <a:gd name="connsiteX44" fmla="*/ 1729522 w 3148747"/>
                <a:gd name="connsiteY44" fmla="*/ 473426 h 3418002"/>
                <a:gd name="connsiteX45" fmla="*/ 1794329 w 3148747"/>
                <a:gd name="connsiteY45" fmla="*/ 359682 h 3418002"/>
                <a:gd name="connsiteX46" fmla="*/ 1806394 w 3148747"/>
                <a:gd name="connsiteY46" fmla="*/ 339993 h 3418002"/>
                <a:gd name="connsiteX47" fmla="*/ 1882255 w 3148747"/>
                <a:gd name="connsiteY47" fmla="*/ 235501 h 3418002"/>
                <a:gd name="connsiteX48" fmla="*/ 1899395 w 3148747"/>
                <a:gd name="connsiteY48" fmla="*/ 215217 h 3418002"/>
                <a:gd name="connsiteX49" fmla="*/ 1982131 w 3148747"/>
                <a:gd name="connsiteY49" fmla="*/ 129256 h 3418002"/>
                <a:gd name="connsiteX50" fmla="*/ 1923676 w 3148747"/>
                <a:gd name="connsiteY50" fmla="*/ 186483 h 3418002"/>
                <a:gd name="connsiteX51" fmla="*/ 1899395 w 3148747"/>
                <a:gd name="connsiteY51" fmla="*/ 215217 h 3418002"/>
                <a:gd name="connsiteX52" fmla="*/ 1889570 w 3148747"/>
                <a:gd name="connsiteY52" fmla="*/ 225425 h 3418002"/>
                <a:gd name="connsiteX53" fmla="*/ 1882255 w 3148747"/>
                <a:gd name="connsiteY53" fmla="*/ 235501 h 3418002"/>
                <a:gd name="connsiteX54" fmla="*/ 1867255 w 3148747"/>
                <a:gd name="connsiteY54" fmla="*/ 253253 h 3418002"/>
                <a:gd name="connsiteX55" fmla="*/ 1813028 w 3148747"/>
                <a:gd name="connsiteY55" fmla="*/ 329165 h 3418002"/>
                <a:gd name="connsiteX56" fmla="*/ 1806394 w 3148747"/>
                <a:gd name="connsiteY56" fmla="*/ 339993 h 3418002"/>
                <a:gd name="connsiteX57" fmla="*/ 1802462 w 3148747"/>
                <a:gd name="connsiteY57" fmla="*/ 345409 h 3418002"/>
                <a:gd name="connsiteX58" fmla="*/ 1794329 w 3148747"/>
                <a:gd name="connsiteY58" fmla="*/ 359682 h 3418002"/>
                <a:gd name="connsiteX59" fmla="*/ 1761156 w 3148747"/>
                <a:gd name="connsiteY59" fmla="*/ 413821 h 3418002"/>
                <a:gd name="connsiteX60" fmla="*/ 1729522 w 3148747"/>
                <a:gd name="connsiteY60" fmla="*/ 473426 h 3418002"/>
                <a:gd name="connsiteX61" fmla="*/ 1721462 w 3148747"/>
                <a:gd name="connsiteY61" fmla="*/ 487572 h 3418002"/>
                <a:gd name="connsiteX62" fmla="*/ 1718079 w 3148747"/>
                <a:gd name="connsiteY62" fmla="*/ 494987 h 3418002"/>
                <a:gd name="connsiteX63" fmla="*/ 1711798 w 3148747"/>
                <a:gd name="connsiteY63" fmla="*/ 506822 h 3418002"/>
                <a:gd name="connsiteX64" fmla="*/ 1665113 w 3148747"/>
                <a:gd name="connsiteY64" fmla="*/ 607767 h 3418002"/>
                <a:gd name="connsiteX65" fmla="*/ 1657833 w 3148747"/>
                <a:gd name="connsiteY65" fmla="*/ 627028 h 3418002"/>
                <a:gd name="connsiteX66" fmla="*/ 1647225 w 3148747"/>
                <a:gd name="connsiteY66" fmla="*/ 650279 h 3418002"/>
                <a:gd name="connsiteX67" fmla="*/ 1580429 w 3148747"/>
                <a:gd name="connsiteY67" fmla="*/ 831827 h 3418002"/>
                <a:gd name="connsiteX68" fmla="*/ 1580404 w 3148747"/>
                <a:gd name="connsiteY68" fmla="*/ 831893 h 3418002"/>
                <a:gd name="connsiteX69" fmla="*/ 1534696 w 3148747"/>
                <a:gd name="connsiteY69" fmla="*/ 984705 h 3418002"/>
                <a:gd name="connsiteX70" fmla="*/ 1558228 w 3148747"/>
                <a:gd name="connsiteY70" fmla="*/ 990288 h 3418002"/>
                <a:gd name="connsiteX71" fmla="*/ 1839818 w 3148747"/>
                <a:gd name="connsiteY71" fmla="*/ 1076659 h 3418002"/>
                <a:gd name="connsiteX72" fmla="*/ 2069760 w 3148747"/>
                <a:gd name="connsiteY72" fmla="*/ 1165127 h 3418002"/>
                <a:gd name="connsiteX73" fmla="*/ 2055856 w 3148747"/>
                <a:gd name="connsiteY73" fmla="*/ 1167249 h 3418002"/>
                <a:gd name="connsiteX74" fmla="*/ 1233787 w 3148747"/>
                <a:gd name="connsiteY74" fmla="*/ 1841502 h 3418002"/>
                <a:gd name="connsiteX75" fmla="*/ 1207891 w 3148747"/>
                <a:gd name="connsiteY75" fmla="*/ 1912253 h 3418002"/>
                <a:gd name="connsiteX76" fmla="*/ 1015587 w 3148747"/>
                <a:gd name="connsiteY76" fmla="*/ 2067735 h 3418002"/>
                <a:gd name="connsiteX77" fmla="*/ 799994 w 3148747"/>
                <a:gd name="connsiteY77" fmla="*/ 2268413 h 3418002"/>
                <a:gd name="connsiteX78" fmla="*/ 783393 w 3148747"/>
                <a:gd name="connsiteY78" fmla="*/ 2286001 h 3418002"/>
                <a:gd name="connsiteX79" fmla="*/ 673908 w 3148747"/>
                <a:gd name="connsiteY79" fmla="*/ 2401991 h 3418002"/>
                <a:gd name="connsiteX80" fmla="*/ 269741 w 3148747"/>
                <a:gd name="connsiteY80" fmla="*/ 3342132 h 3418002"/>
                <a:gd name="connsiteX81" fmla="*/ 301642 w 3148747"/>
                <a:gd name="connsiteY81" fmla="*/ 3418002 h 3418002"/>
                <a:gd name="connsiteX82" fmla="*/ 275908 w 3148747"/>
                <a:gd name="connsiteY82" fmla="*/ 3375643 h 3418002"/>
                <a:gd name="connsiteX83" fmla="*/ 0 w 3148747"/>
                <a:gd name="connsiteY83" fmla="*/ 2286000 h 3418002"/>
                <a:gd name="connsiteX84" fmla="*/ 275908 w 3148747"/>
                <a:gd name="connsiteY84" fmla="*/ 1196357 h 3418002"/>
                <a:gd name="connsiteX85" fmla="*/ 301640 w 3148747"/>
                <a:gd name="connsiteY85" fmla="*/ 1154001 h 3418002"/>
                <a:gd name="connsiteX86" fmla="*/ 301641 w 3148747"/>
                <a:gd name="connsiteY86" fmla="*/ 1153999 h 3418002"/>
                <a:gd name="connsiteX87" fmla="*/ 316577 w 3148747"/>
                <a:gd name="connsiteY87" fmla="*/ 1129412 h 3418002"/>
                <a:gd name="connsiteX88" fmla="*/ 390412 w 3148747"/>
                <a:gd name="connsiteY88" fmla="*/ 1007877 h 3418002"/>
                <a:gd name="connsiteX89" fmla="*/ 2139188 w 3148747"/>
                <a:gd name="connsiteY89" fmla="*/ 4639 h 3418002"/>
                <a:gd name="connsiteX90" fmla="*/ 2285975 w 3148747"/>
                <a:gd name="connsiteY90" fmla="*/ 2 h 341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148747" h="3418002">
                  <a:moveTo>
                    <a:pt x="452015" y="999729"/>
                  </a:moveTo>
                  <a:lnTo>
                    <a:pt x="438628" y="1006629"/>
                  </a:lnTo>
                  <a:cubicBezTo>
                    <a:pt x="410561" y="1024791"/>
                    <a:pt x="385361" y="1045217"/>
                    <a:pt x="363232" y="1067936"/>
                  </a:cubicBezTo>
                  <a:close/>
                  <a:moveTo>
                    <a:pt x="3037303" y="984705"/>
                  </a:moveTo>
                  <a:lnTo>
                    <a:pt x="3044234" y="1007877"/>
                  </a:lnTo>
                  <a:cubicBezTo>
                    <a:pt x="3068883" y="1099089"/>
                    <a:pt x="3090967" y="1194987"/>
                    <a:pt x="3110230" y="1294926"/>
                  </a:cubicBezTo>
                  <a:lnTo>
                    <a:pt x="3148747" y="1539326"/>
                  </a:lnTo>
                  <a:lnTo>
                    <a:pt x="3093482" y="1478519"/>
                  </a:lnTo>
                  <a:cubicBezTo>
                    <a:pt x="2938492" y="1323529"/>
                    <a:pt x="2739158" y="1212884"/>
                    <a:pt x="2516143" y="1167249"/>
                  </a:cubicBezTo>
                  <a:lnTo>
                    <a:pt x="2502239" y="1165127"/>
                  </a:lnTo>
                  <a:lnTo>
                    <a:pt x="2732181" y="1076659"/>
                  </a:lnTo>
                  <a:cubicBezTo>
                    <a:pt x="2828362" y="1043371"/>
                    <a:pt x="2922454" y="1014548"/>
                    <a:pt x="3013770" y="990288"/>
                  </a:cubicBezTo>
                  <a:close/>
                  <a:moveTo>
                    <a:pt x="564066" y="948523"/>
                  </a:moveTo>
                  <a:lnTo>
                    <a:pt x="531227" y="958903"/>
                  </a:lnTo>
                  <a:lnTo>
                    <a:pt x="485193" y="982629"/>
                  </a:lnTo>
                  <a:close/>
                  <a:moveTo>
                    <a:pt x="701747" y="913990"/>
                  </a:moveTo>
                  <a:lnTo>
                    <a:pt x="639805" y="924583"/>
                  </a:lnTo>
                  <a:lnTo>
                    <a:pt x="607438" y="934814"/>
                  </a:lnTo>
                  <a:close/>
                  <a:moveTo>
                    <a:pt x="1155972" y="911977"/>
                  </a:moveTo>
                  <a:lnTo>
                    <a:pt x="1379502" y="947883"/>
                  </a:lnTo>
                  <a:cubicBezTo>
                    <a:pt x="1321297" y="935796"/>
                    <a:pt x="1264530" y="925767"/>
                    <a:pt x="1209405" y="917825"/>
                  </a:cubicBezTo>
                  <a:close/>
                  <a:moveTo>
                    <a:pt x="899972" y="895454"/>
                  </a:moveTo>
                  <a:lnTo>
                    <a:pt x="763137" y="903492"/>
                  </a:lnTo>
                  <a:lnTo>
                    <a:pt x="745616" y="906488"/>
                  </a:lnTo>
                  <a:close/>
                  <a:moveTo>
                    <a:pt x="900012" y="895453"/>
                  </a:moveTo>
                  <a:lnTo>
                    <a:pt x="1102683" y="906146"/>
                  </a:lnTo>
                  <a:lnTo>
                    <a:pt x="1049162" y="900289"/>
                  </a:lnTo>
                  <a:close/>
                  <a:moveTo>
                    <a:pt x="2286000" y="0"/>
                  </a:moveTo>
                  <a:cubicBezTo>
                    <a:pt x="2570068" y="0"/>
                    <a:pt x="2823881" y="323835"/>
                    <a:pt x="2991595" y="831892"/>
                  </a:cubicBezTo>
                  <a:lnTo>
                    <a:pt x="3037304" y="984704"/>
                  </a:lnTo>
                  <a:lnTo>
                    <a:pt x="3013771" y="990287"/>
                  </a:lnTo>
                  <a:cubicBezTo>
                    <a:pt x="2922455" y="1014547"/>
                    <a:pt x="2828362" y="1043370"/>
                    <a:pt x="2732182" y="1076658"/>
                  </a:cubicBezTo>
                  <a:lnTo>
                    <a:pt x="2502237" y="1165126"/>
                  </a:lnTo>
                  <a:lnTo>
                    <a:pt x="2402757" y="1149944"/>
                  </a:lnTo>
                  <a:cubicBezTo>
                    <a:pt x="2364368" y="1146045"/>
                    <a:pt x="2325417" y="1144048"/>
                    <a:pt x="2285999" y="1144048"/>
                  </a:cubicBezTo>
                  <a:cubicBezTo>
                    <a:pt x="2246582" y="1144048"/>
                    <a:pt x="2207630" y="1146045"/>
                    <a:pt x="2169241" y="1149944"/>
                  </a:cubicBezTo>
                  <a:lnTo>
                    <a:pt x="2069763" y="1165126"/>
                  </a:lnTo>
                  <a:lnTo>
                    <a:pt x="1839819" y="1076658"/>
                  </a:lnTo>
                  <a:cubicBezTo>
                    <a:pt x="1743639" y="1043370"/>
                    <a:pt x="1649546" y="1014547"/>
                    <a:pt x="1558229" y="990287"/>
                  </a:cubicBezTo>
                  <a:lnTo>
                    <a:pt x="1534697" y="984704"/>
                  </a:lnTo>
                  <a:lnTo>
                    <a:pt x="1580405" y="831892"/>
                  </a:lnTo>
                  <a:lnTo>
                    <a:pt x="1580429" y="831827"/>
                  </a:lnTo>
                  <a:lnTo>
                    <a:pt x="1657833" y="627028"/>
                  </a:lnTo>
                  <a:lnTo>
                    <a:pt x="1718079" y="494987"/>
                  </a:lnTo>
                  <a:lnTo>
                    <a:pt x="1729522" y="473426"/>
                  </a:lnTo>
                  <a:lnTo>
                    <a:pt x="1794329" y="359682"/>
                  </a:lnTo>
                  <a:lnTo>
                    <a:pt x="1806394" y="339993"/>
                  </a:lnTo>
                  <a:lnTo>
                    <a:pt x="1882255" y="235501"/>
                  </a:lnTo>
                  <a:lnTo>
                    <a:pt x="1899395" y="215217"/>
                  </a:lnTo>
                  <a:lnTo>
                    <a:pt x="1982131" y="129256"/>
                  </a:lnTo>
                  <a:cubicBezTo>
                    <a:pt x="1962325" y="146697"/>
                    <a:pt x="1942831" y="165795"/>
                    <a:pt x="1923676" y="186483"/>
                  </a:cubicBezTo>
                  <a:lnTo>
                    <a:pt x="1899395" y="215217"/>
                  </a:lnTo>
                  <a:lnTo>
                    <a:pt x="1889570" y="225425"/>
                  </a:lnTo>
                  <a:lnTo>
                    <a:pt x="1882255" y="235501"/>
                  </a:lnTo>
                  <a:lnTo>
                    <a:pt x="1867255" y="253253"/>
                  </a:lnTo>
                  <a:cubicBezTo>
                    <a:pt x="1848805" y="277055"/>
                    <a:pt x="1830720" y="302381"/>
                    <a:pt x="1813028" y="329165"/>
                  </a:cubicBezTo>
                  <a:lnTo>
                    <a:pt x="1806394" y="339993"/>
                  </a:lnTo>
                  <a:lnTo>
                    <a:pt x="1802462" y="345409"/>
                  </a:lnTo>
                  <a:lnTo>
                    <a:pt x="1794329" y="359682"/>
                  </a:lnTo>
                  <a:lnTo>
                    <a:pt x="1761156" y="413821"/>
                  </a:lnTo>
                  <a:lnTo>
                    <a:pt x="1729522" y="473426"/>
                  </a:lnTo>
                  <a:lnTo>
                    <a:pt x="1721462" y="487572"/>
                  </a:lnTo>
                  <a:lnTo>
                    <a:pt x="1718079" y="494987"/>
                  </a:lnTo>
                  <a:lnTo>
                    <a:pt x="1711798" y="506822"/>
                  </a:lnTo>
                  <a:cubicBezTo>
                    <a:pt x="1695782" y="539168"/>
                    <a:pt x="1680211" y="572838"/>
                    <a:pt x="1665113" y="607767"/>
                  </a:cubicBezTo>
                  <a:lnTo>
                    <a:pt x="1657833" y="627028"/>
                  </a:lnTo>
                  <a:lnTo>
                    <a:pt x="1647225" y="650279"/>
                  </a:lnTo>
                  <a:lnTo>
                    <a:pt x="1580429" y="831827"/>
                  </a:lnTo>
                  <a:lnTo>
                    <a:pt x="1580404" y="831893"/>
                  </a:lnTo>
                  <a:lnTo>
                    <a:pt x="1534696" y="984705"/>
                  </a:lnTo>
                  <a:lnTo>
                    <a:pt x="1558228" y="990288"/>
                  </a:lnTo>
                  <a:cubicBezTo>
                    <a:pt x="1649545" y="1014548"/>
                    <a:pt x="1743638" y="1043371"/>
                    <a:pt x="1839818" y="1076659"/>
                  </a:cubicBezTo>
                  <a:lnTo>
                    <a:pt x="2069760" y="1165127"/>
                  </a:lnTo>
                  <a:lnTo>
                    <a:pt x="2055856" y="1167249"/>
                  </a:lnTo>
                  <a:cubicBezTo>
                    <a:pt x="1684164" y="1243308"/>
                    <a:pt x="1378252" y="1499948"/>
                    <a:pt x="1233787" y="1841502"/>
                  </a:cubicBezTo>
                  <a:lnTo>
                    <a:pt x="1207891" y="1912253"/>
                  </a:lnTo>
                  <a:lnTo>
                    <a:pt x="1015587" y="2067735"/>
                  </a:lnTo>
                  <a:cubicBezTo>
                    <a:pt x="938669" y="2134385"/>
                    <a:pt x="866661" y="2201461"/>
                    <a:pt x="799994" y="2268413"/>
                  </a:cubicBezTo>
                  <a:lnTo>
                    <a:pt x="783393" y="2286001"/>
                  </a:lnTo>
                  <a:lnTo>
                    <a:pt x="673908" y="2401991"/>
                  </a:lnTo>
                  <a:cubicBezTo>
                    <a:pt x="357345" y="2756901"/>
                    <a:pt x="200854" y="3097946"/>
                    <a:pt x="269741" y="3342132"/>
                  </a:cubicBezTo>
                  <a:lnTo>
                    <a:pt x="301642" y="3418002"/>
                  </a:lnTo>
                  <a:lnTo>
                    <a:pt x="275908" y="3375643"/>
                  </a:lnTo>
                  <a:cubicBezTo>
                    <a:pt x="99949" y="3051733"/>
                    <a:pt x="0" y="2680539"/>
                    <a:pt x="0" y="2286000"/>
                  </a:cubicBezTo>
                  <a:cubicBezTo>
                    <a:pt x="0" y="1891462"/>
                    <a:pt x="99949" y="1520268"/>
                    <a:pt x="275908" y="1196357"/>
                  </a:cubicBezTo>
                  <a:lnTo>
                    <a:pt x="301640" y="1154001"/>
                  </a:lnTo>
                  <a:lnTo>
                    <a:pt x="301641" y="1153999"/>
                  </a:lnTo>
                  <a:lnTo>
                    <a:pt x="316577" y="1129412"/>
                  </a:lnTo>
                  <a:lnTo>
                    <a:pt x="390412" y="1007877"/>
                  </a:lnTo>
                  <a:cubicBezTo>
                    <a:pt x="775546" y="437802"/>
                    <a:pt x="1411072" y="50789"/>
                    <a:pt x="2139188" y="4639"/>
                  </a:cubicBezTo>
                  <a:lnTo>
                    <a:pt x="2285975" y="2"/>
                  </a:lnTo>
                  <a:close/>
                </a:path>
              </a:pathLst>
            </a:custGeom>
            <a:gradFill>
              <a:gsLst>
                <a:gs pos="24000">
                  <a:srgbClr val="2CE7AE"/>
                </a:gs>
                <a:gs pos="83000">
                  <a:schemeClr val="bg1"/>
                </a:gs>
              </a:gsLst>
              <a:lin ang="198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8" name="Graphic 7" descr="Rocket">
              <a:extLst>
                <a:ext uri="{FF2B5EF4-FFF2-40B4-BE49-F238E27FC236}">
                  <a16:creationId xmlns:a16="http://schemas.microsoft.com/office/drawing/2014/main" id="{B85EBCB9-0B1D-9BAE-4DF2-D63E764929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20833" y="1425804"/>
              <a:ext cx="686837" cy="6868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E4830E9-6672-7DBA-CDE4-A5757AB805ED}"/>
              </a:ext>
            </a:extLst>
          </p:cNvPr>
          <p:cNvGrpSpPr/>
          <p:nvPr/>
        </p:nvGrpSpPr>
        <p:grpSpPr>
          <a:xfrm>
            <a:off x="6166706" y="1774477"/>
            <a:ext cx="2286000" cy="3676644"/>
            <a:chOff x="6166706" y="1774477"/>
            <a:chExt cx="2286000" cy="3676644"/>
          </a:xfrm>
          <a:effectLst/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163571E-999B-5A26-07B8-73AB741DE34D}"/>
                </a:ext>
              </a:extLst>
            </p:cNvPr>
            <p:cNvSpPr/>
            <p:nvPr/>
          </p:nvSpPr>
          <p:spPr>
            <a:xfrm rot="1800000">
              <a:off x="6166706" y="1774477"/>
              <a:ext cx="2286000" cy="3676644"/>
            </a:xfrm>
            <a:custGeom>
              <a:avLst/>
              <a:gdLst>
                <a:gd name="connsiteX0" fmla="*/ 1875651 w 2286000"/>
                <a:gd name="connsiteY0" fmla="*/ 1029623 h 3676644"/>
                <a:gd name="connsiteX1" fmla="*/ 1879069 w 2286000"/>
                <a:gd name="connsiteY1" fmla="*/ 1034364 h 3676644"/>
                <a:gd name="connsiteX2" fmla="*/ 1922767 w 2286000"/>
                <a:gd name="connsiteY2" fmla="*/ 1067935 h 3676644"/>
                <a:gd name="connsiteX3" fmla="*/ 0 w 2286000"/>
                <a:gd name="connsiteY3" fmla="*/ 0 h 3676644"/>
                <a:gd name="connsiteX4" fmla="*/ 1895587 w 2286000"/>
                <a:gd name="connsiteY4" fmla="*/ 1007876 h 3676644"/>
                <a:gd name="connsiteX5" fmla="*/ 1969422 w 2286000"/>
                <a:gd name="connsiteY5" fmla="*/ 1129411 h 3676644"/>
                <a:gd name="connsiteX6" fmla="*/ 1984359 w 2286000"/>
                <a:gd name="connsiteY6" fmla="*/ 1153998 h 3676644"/>
                <a:gd name="connsiteX7" fmla="*/ 2016259 w 2286000"/>
                <a:gd name="connsiteY7" fmla="*/ 1229868 h 3676644"/>
                <a:gd name="connsiteX8" fmla="*/ 2031655 w 2286000"/>
                <a:gd name="connsiteY8" fmla="*/ 1325816 h 3676644"/>
                <a:gd name="connsiteX9" fmla="*/ 2031655 w 2286000"/>
                <a:gd name="connsiteY9" fmla="*/ 1325815 h 3676644"/>
                <a:gd name="connsiteX10" fmla="*/ 2016259 w 2286000"/>
                <a:gd name="connsiteY10" fmla="*/ 1229867 h 3676644"/>
                <a:gd name="connsiteX11" fmla="*/ 1984359 w 2286000"/>
                <a:gd name="connsiteY11" fmla="*/ 1153997 h 3676644"/>
                <a:gd name="connsiteX12" fmla="*/ 2010092 w 2286000"/>
                <a:gd name="connsiteY12" fmla="*/ 1196356 h 3676644"/>
                <a:gd name="connsiteX13" fmla="*/ 2286000 w 2286000"/>
                <a:gd name="connsiteY13" fmla="*/ 2285999 h 3676644"/>
                <a:gd name="connsiteX14" fmla="*/ 2010092 w 2286000"/>
                <a:gd name="connsiteY14" fmla="*/ 3375642 h 3676644"/>
                <a:gd name="connsiteX15" fmla="*/ 1984359 w 2286000"/>
                <a:gd name="connsiteY15" fmla="*/ 3418001 h 3676644"/>
                <a:gd name="connsiteX16" fmla="*/ 1969422 w 2286000"/>
                <a:gd name="connsiteY16" fmla="*/ 3442588 h 3676644"/>
                <a:gd name="connsiteX17" fmla="*/ 1922767 w 2286000"/>
                <a:gd name="connsiteY17" fmla="*/ 3504064 h 3676644"/>
                <a:gd name="connsiteX18" fmla="*/ 906497 w 2286000"/>
                <a:gd name="connsiteY18" fmla="*/ 3624117 h 3676644"/>
                <a:gd name="connsiteX19" fmla="*/ 751304 w 2286000"/>
                <a:gd name="connsiteY19" fmla="*/ 3587296 h 3676644"/>
                <a:gd name="connsiteX20" fmla="*/ 727771 w 2286000"/>
                <a:gd name="connsiteY20" fmla="*/ 3581712 h 3676644"/>
                <a:gd name="connsiteX21" fmla="*/ 446182 w 2286000"/>
                <a:gd name="connsiteY21" fmla="*/ 3495342 h 3676644"/>
                <a:gd name="connsiteX22" fmla="*/ 216241 w 2286000"/>
                <a:gd name="connsiteY22" fmla="*/ 3406875 h 3676644"/>
                <a:gd name="connsiteX23" fmla="*/ 230144 w 2286000"/>
                <a:gd name="connsiteY23" fmla="*/ 3404753 h 3676644"/>
                <a:gd name="connsiteX24" fmla="*/ 1141953 w 2286000"/>
                <a:gd name="connsiteY24" fmla="*/ 2286000 h 3676644"/>
                <a:gd name="connsiteX25" fmla="*/ 881187 w 2286000"/>
                <a:gd name="connsiteY25" fmla="*/ 1559612 h 3676644"/>
                <a:gd name="connsiteX26" fmla="*/ 862748 w 2286000"/>
                <a:gd name="connsiteY26" fmla="*/ 1539325 h 3676644"/>
                <a:gd name="connsiteX27" fmla="*/ 824231 w 2286000"/>
                <a:gd name="connsiteY27" fmla="*/ 1294925 h 3676644"/>
                <a:gd name="connsiteX28" fmla="*/ 758235 w 2286000"/>
                <a:gd name="connsiteY28" fmla="*/ 1007876 h 3676644"/>
                <a:gd name="connsiteX29" fmla="*/ 751304 w 2286000"/>
                <a:gd name="connsiteY29" fmla="*/ 984704 h 3676644"/>
                <a:gd name="connsiteX30" fmla="*/ 705595 w 2286000"/>
                <a:gd name="connsiteY30" fmla="*/ 831892 h 3676644"/>
                <a:gd name="connsiteX31" fmla="*/ 0 w 2286000"/>
                <a:gd name="connsiteY31" fmla="*/ 0 h 367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86000" h="3676644">
                  <a:moveTo>
                    <a:pt x="1875651" y="1029623"/>
                  </a:moveTo>
                  <a:lnTo>
                    <a:pt x="1879069" y="1034364"/>
                  </a:lnTo>
                  <a:lnTo>
                    <a:pt x="1922767" y="106793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lnTo>
                    <a:pt x="2031655" y="1325816"/>
                  </a:lnTo>
                  <a:lnTo>
                    <a:pt x="2031655" y="1325815"/>
                  </a:lnTo>
                  <a:cubicBezTo>
                    <a:pt x="2029960" y="1292427"/>
                    <a:pt x="2024870" y="1260391"/>
                    <a:pt x="2016259" y="1229867"/>
                  </a:cubicBezTo>
                  <a:lnTo>
                    <a:pt x="1984359" y="1153997"/>
                  </a:lnTo>
                  <a:lnTo>
                    <a:pt x="2010092" y="1196356"/>
                  </a:lnTo>
                  <a:cubicBezTo>
                    <a:pt x="2186051" y="1520267"/>
                    <a:pt x="2286000" y="1891461"/>
                    <a:pt x="2286000" y="2285999"/>
                  </a:cubicBezTo>
                  <a:cubicBezTo>
                    <a:pt x="2286000" y="2680538"/>
                    <a:pt x="2186051" y="3051732"/>
                    <a:pt x="2010092" y="3375642"/>
                  </a:cubicBezTo>
                  <a:lnTo>
                    <a:pt x="1984359" y="3418001"/>
                  </a:lnTo>
                  <a:lnTo>
                    <a:pt x="1969422" y="3442588"/>
                  </a:lnTo>
                  <a:lnTo>
                    <a:pt x="1922767" y="3504064"/>
                  </a:lnTo>
                  <a:cubicBezTo>
                    <a:pt x="1745739" y="3685816"/>
                    <a:pt x="1372140" y="3720814"/>
                    <a:pt x="906497" y="3624117"/>
                  </a:cubicBezTo>
                  <a:lnTo>
                    <a:pt x="751304" y="3587296"/>
                  </a:lnTo>
                  <a:lnTo>
                    <a:pt x="727771" y="3581712"/>
                  </a:lnTo>
                  <a:cubicBezTo>
                    <a:pt x="636455" y="3557453"/>
                    <a:pt x="542363" y="3528630"/>
                    <a:pt x="446182" y="3495342"/>
                  </a:cubicBezTo>
                  <a:lnTo>
                    <a:pt x="216241" y="3406875"/>
                  </a:lnTo>
                  <a:lnTo>
                    <a:pt x="230144" y="3404753"/>
                  </a:lnTo>
                  <a:cubicBezTo>
                    <a:pt x="750512" y="3298270"/>
                    <a:pt x="1141953" y="2837848"/>
                    <a:pt x="1141953" y="2286000"/>
                  </a:cubicBezTo>
                  <a:cubicBezTo>
                    <a:pt x="1141953" y="2010076"/>
                    <a:pt x="1044093" y="1757009"/>
                    <a:pt x="881187" y="1559612"/>
                  </a:cubicBezTo>
                  <a:lnTo>
                    <a:pt x="862748" y="1539325"/>
                  </a:lnTo>
                  <a:lnTo>
                    <a:pt x="824231" y="1294925"/>
                  </a:lnTo>
                  <a:cubicBezTo>
                    <a:pt x="804969" y="1194986"/>
                    <a:pt x="782884" y="1099088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gradFill>
              <a:gsLst>
                <a:gs pos="24000">
                  <a:srgbClr val="2CE7AE"/>
                </a:gs>
                <a:gs pos="83000">
                  <a:schemeClr val="bg1"/>
                </a:gs>
              </a:gsLst>
              <a:lin ang="48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9" name="Graphic 8" descr="Fire">
              <a:extLst>
                <a:ext uri="{FF2B5EF4-FFF2-40B4-BE49-F238E27FC236}">
                  <a16:creationId xmlns:a16="http://schemas.microsoft.com/office/drawing/2014/main" id="{0F96950E-A613-2533-0FC7-280A184677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7403" y="3429000"/>
              <a:ext cx="686837" cy="68683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ED21B29-B285-829E-4159-5B8C560D023A}"/>
              </a:ext>
            </a:extLst>
          </p:cNvPr>
          <p:cNvSpPr txBox="1"/>
          <p:nvPr/>
        </p:nvSpPr>
        <p:spPr>
          <a:xfrm>
            <a:off x="1064966" y="115914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6B4B61-D504-D6BA-9B66-7F56753FF5FC}"/>
              </a:ext>
            </a:extLst>
          </p:cNvPr>
          <p:cNvSpPr txBox="1"/>
          <p:nvPr/>
        </p:nvSpPr>
        <p:spPr>
          <a:xfrm>
            <a:off x="8583846" y="265186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16A146-78C2-64FA-7E78-8F00BF0CC709}"/>
              </a:ext>
            </a:extLst>
          </p:cNvPr>
          <p:cNvSpPr txBox="1">
            <a:spLocks/>
          </p:cNvSpPr>
          <p:nvPr/>
        </p:nvSpPr>
        <p:spPr>
          <a:xfrm>
            <a:off x="987277" y="40085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17D910-A299-988F-84D2-0898D4E8DA28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3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F787981A-0442-C21F-ACDF-F0E27B35A1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29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  <p:bldP spid="6" grpId="0"/>
        </p:bldLst>
      </p:timing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48A7C5-1B87-2297-C433-F0513DCD0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CFE4D21F-BCD7-DF7A-2009-E28BAE25ABD0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  <a:effectLst/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4D3CEF1-BB88-2D4C-4861-3A5467003001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gradFill>
              <a:gsLst>
                <a:gs pos="24000">
                  <a:srgbClr val="2CE7AE"/>
                </a:gs>
                <a:gs pos="83000">
                  <a:schemeClr val="bg1"/>
                </a:gs>
              </a:gsLst>
              <a:lin ang="60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2AC695-E427-0C8D-B626-2BD5E348E8F5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2B13760-8E42-9636-ED08-F7D41F9B8769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  <a:effectLst/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52A868E-7C0C-AA8A-0319-D6D4DBC0A475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gradFill>
              <a:gsLst>
                <a:gs pos="24000">
                  <a:srgbClr val="2CE7AE"/>
                </a:gs>
                <a:gs pos="83000">
                  <a:schemeClr val="bg1"/>
                </a:gs>
              </a:gsLst>
              <a:lin ang="162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48B75CB-82A9-1E20-F03E-C787550441D6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BDF41CB-D0EA-51D5-EB96-29B46E06B5C2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  <a:effectLst/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1BE7791-ADA0-0FF5-805D-5861131CA9E0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gradFill>
              <a:gsLst>
                <a:gs pos="24000">
                  <a:srgbClr val="2CE7AE"/>
                </a:gs>
                <a:gs pos="83000">
                  <a:schemeClr val="bg1"/>
                </a:gs>
              </a:gsLst>
              <a:lin ang="21594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9EFDB26A-DF86-9D9B-D8DF-9678F18FCEAD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77A0907-B699-F539-9205-76C4937AF590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  <a:effectLst/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CB07A36-FED8-912D-D4CA-B3476C828E72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gradFill>
              <a:gsLst>
                <a:gs pos="24000">
                  <a:srgbClr val="2CE7AE"/>
                </a:gs>
                <a:gs pos="83000">
                  <a:schemeClr val="bg1"/>
                </a:gs>
              </a:gsLst>
              <a:lin ang="108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2B3A875-8336-EE63-4156-28174E320E77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CC44B47B-849D-44D6-46B1-6EA25D77EBED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33CAFA8-6B69-5A36-0B2D-2DC0CACD8A2A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69FF908-7CFB-3469-DE8D-357AE2F55563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AEADB07-2CB8-823C-95FE-667035E1A699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86B135-3C2D-2E1B-CB46-C352FF891209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21C0D8FD-C14E-4D6A-8A34-63944AC43E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05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D1D668-B086-57AB-09CE-A6075354B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1D864B9D-83BA-9A3A-2B28-5B88AF9C8B80}"/>
              </a:ext>
            </a:extLst>
          </p:cNvPr>
          <p:cNvGrpSpPr/>
          <p:nvPr/>
        </p:nvGrpSpPr>
        <p:grpSpPr>
          <a:xfrm>
            <a:off x="4297620" y="1065633"/>
            <a:ext cx="2922792" cy="2185982"/>
            <a:chOff x="4297620" y="1065633"/>
            <a:chExt cx="2922792" cy="2185982"/>
          </a:xfrm>
          <a:effectLst/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7DDAD70-DCE2-5721-626F-863F88E942EB}"/>
                </a:ext>
              </a:extLst>
            </p:cNvPr>
            <p:cNvSpPr/>
            <p:nvPr/>
          </p:nvSpPr>
          <p:spPr>
            <a:xfrm rot="17280000">
              <a:off x="4666025" y="697228"/>
              <a:ext cx="2185982" cy="2922792"/>
            </a:xfrm>
            <a:custGeom>
              <a:avLst/>
              <a:gdLst>
                <a:gd name="connsiteX0" fmla="*/ 1705430 w 2185982"/>
                <a:gd name="connsiteY0" fmla="*/ 2150095 h 2922792"/>
                <a:gd name="connsiteX1" fmla="*/ 1664323 w 2185982"/>
                <a:gd name="connsiteY1" fmla="*/ 2116408 h 2922792"/>
                <a:gd name="connsiteX2" fmla="*/ 1443214 w 2185982"/>
                <a:gd name="connsiteY2" fmla="*/ 1958997 h 2922792"/>
                <a:gd name="connsiteX3" fmla="*/ 1409721 w 2185982"/>
                <a:gd name="connsiteY3" fmla="*/ 1938345 h 2922792"/>
                <a:gd name="connsiteX4" fmla="*/ 1443214 w 2185982"/>
                <a:gd name="connsiteY4" fmla="*/ 1958997 h 2922792"/>
                <a:gd name="connsiteX5" fmla="*/ 1664323 w 2185982"/>
                <a:gd name="connsiteY5" fmla="*/ 2116408 h 2922792"/>
                <a:gd name="connsiteX6" fmla="*/ 1525676 w 2185982"/>
                <a:gd name="connsiteY6" fmla="*/ 872850 h 2922792"/>
                <a:gd name="connsiteX7" fmla="*/ 1526226 w 2185982"/>
                <a:gd name="connsiteY7" fmla="*/ 899822 h 2922792"/>
                <a:gd name="connsiteX8" fmla="*/ 1526796 w 2185982"/>
                <a:gd name="connsiteY8" fmla="*/ 882756 h 2922792"/>
                <a:gd name="connsiteX9" fmla="*/ 1453180 w 2185982"/>
                <a:gd name="connsiteY9" fmla="*/ 573017 h 2922792"/>
                <a:gd name="connsiteX10" fmla="*/ 1440705 w 2185982"/>
                <a:gd name="connsiteY10" fmla="*/ 549215 h 2922792"/>
                <a:gd name="connsiteX11" fmla="*/ 1405722 w 2185982"/>
                <a:gd name="connsiteY11" fmla="*/ 500260 h 2922792"/>
                <a:gd name="connsiteX12" fmla="*/ 1500720 w 2185982"/>
                <a:gd name="connsiteY12" fmla="*/ 697141 h 2922792"/>
                <a:gd name="connsiteX13" fmla="*/ 1510981 w 2185982"/>
                <a:gd name="connsiteY13" fmla="*/ 742892 h 2922792"/>
                <a:gd name="connsiteX14" fmla="*/ 1509837 w 2185982"/>
                <a:gd name="connsiteY14" fmla="*/ 732770 h 2922792"/>
                <a:gd name="connsiteX15" fmla="*/ 1492692 w 2185982"/>
                <a:gd name="connsiteY15" fmla="*/ 665768 h 2922792"/>
                <a:gd name="connsiteX16" fmla="*/ 1469673 w 2185982"/>
                <a:gd name="connsiteY16" fmla="*/ 604486 h 2922792"/>
                <a:gd name="connsiteX17" fmla="*/ 1461993 w 2185982"/>
                <a:gd name="connsiteY17" fmla="*/ 589832 h 2922792"/>
                <a:gd name="connsiteX18" fmla="*/ 1494890 w 2185982"/>
                <a:gd name="connsiteY18" fmla="*/ 674356 h 2922792"/>
                <a:gd name="connsiteX19" fmla="*/ 2167453 w 2185982"/>
                <a:gd name="connsiteY19" fmla="*/ 1578746 h 2922792"/>
                <a:gd name="connsiteX20" fmla="*/ 1954133 w 2185982"/>
                <a:gd name="connsiteY20" fmla="*/ 2185618 h 2922792"/>
                <a:gd name="connsiteX21" fmla="*/ 1858486 w 2185982"/>
                <a:gd name="connsiteY21" fmla="*/ 2285159 h 2922792"/>
                <a:gd name="connsiteX22" fmla="*/ 1850728 w 2185982"/>
                <a:gd name="connsiteY22" fmla="*/ 2277087 h 2922792"/>
                <a:gd name="connsiteX23" fmla="*/ 1762738 w 2185982"/>
                <a:gd name="connsiteY23" fmla="*/ 2197118 h 2922792"/>
                <a:gd name="connsiteX24" fmla="*/ 1850728 w 2185982"/>
                <a:gd name="connsiteY24" fmla="*/ 2277087 h 2922792"/>
                <a:gd name="connsiteX25" fmla="*/ 1858486 w 2185982"/>
                <a:gd name="connsiteY25" fmla="*/ 2285159 h 2922792"/>
                <a:gd name="connsiteX26" fmla="*/ 1850729 w 2185982"/>
                <a:gd name="connsiteY26" fmla="*/ 2293233 h 2922792"/>
                <a:gd name="connsiteX27" fmla="*/ 1443214 w 2185982"/>
                <a:gd name="connsiteY27" fmla="*/ 2611321 h 2922792"/>
                <a:gd name="connsiteX28" fmla="*/ 1289283 w 2185982"/>
                <a:gd name="connsiteY28" fmla="*/ 2706237 h 2922792"/>
                <a:gd name="connsiteX29" fmla="*/ 1284294 w 2185982"/>
                <a:gd name="connsiteY29" fmla="*/ 2694099 h 2922792"/>
                <a:gd name="connsiteX30" fmla="*/ 1244891 w 2185982"/>
                <a:gd name="connsiteY30" fmla="*/ 2609957 h 2922792"/>
                <a:gd name="connsiteX31" fmla="*/ 1284294 w 2185982"/>
                <a:gd name="connsiteY31" fmla="*/ 2694100 h 2922792"/>
                <a:gd name="connsiteX32" fmla="*/ 1289283 w 2185982"/>
                <a:gd name="connsiteY32" fmla="*/ 2706238 h 2922792"/>
                <a:gd name="connsiteX33" fmla="*/ 1278111 w 2185982"/>
                <a:gd name="connsiteY33" fmla="*/ 2713126 h 2922792"/>
                <a:gd name="connsiteX34" fmla="*/ 909714 w 2185982"/>
                <a:gd name="connsiteY34" fmla="*/ 2905643 h 2922792"/>
                <a:gd name="connsiteX35" fmla="*/ 870964 w 2185982"/>
                <a:gd name="connsiteY35" fmla="*/ 2922792 h 2922792"/>
                <a:gd name="connsiteX36" fmla="*/ 889160 w 2185982"/>
                <a:gd name="connsiteY36" fmla="*/ 2745868 h 2922792"/>
                <a:gd name="connsiteX37" fmla="*/ 899315 w 2185982"/>
                <a:gd name="connsiteY37" fmla="*/ 2579531 h 2922792"/>
                <a:gd name="connsiteX38" fmla="*/ 988872 w 2185982"/>
                <a:gd name="connsiteY38" fmla="*/ 2438990 h 2922792"/>
                <a:gd name="connsiteX39" fmla="*/ 1078143 w 2185982"/>
                <a:gd name="connsiteY39" fmla="*/ 2285160 h 2922792"/>
                <a:gd name="connsiteX40" fmla="*/ 1078143 w 2185982"/>
                <a:gd name="connsiteY40" fmla="*/ 2285160 h 2922792"/>
                <a:gd name="connsiteX41" fmla="*/ 1078142 w 2185982"/>
                <a:gd name="connsiteY41" fmla="*/ 2285160 h 2922792"/>
                <a:gd name="connsiteX42" fmla="*/ 988872 w 2185982"/>
                <a:gd name="connsiteY42" fmla="*/ 2438989 h 2922792"/>
                <a:gd name="connsiteX43" fmla="*/ 899315 w 2185982"/>
                <a:gd name="connsiteY43" fmla="*/ 2579530 h 2922792"/>
                <a:gd name="connsiteX44" fmla="*/ 903017 w 2185982"/>
                <a:gd name="connsiteY44" fmla="*/ 2518889 h 2922792"/>
                <a:gd name="connsiteX45" fmla="*/ 907738 w 2185982"/>
                <a:gd name="connsiteY45" fmla="*/ 2285159 h 2922792"/>
                <a:gd name="connsiteX46" fmla="*/ 903017 w 2185982"/>
                <a:gd name="connsiteY46" fmla="*/ 2051429 h 2922792"/>
                <a:gd name="connsiteX47" fmla="*/ 899316 w 2185982"/>
                <a:gd name="connsiteY47" fmla="*/ 1990790 h 2922792"/>
                <a:gd name="connsiteX48" fmla="*/ 889161 w 2185982"/>
                <a:gd name="connsiteY48" fmla="*/ 1824451 h 2922792"/>
                <a:gd name="connsiteX49" fmla="*/ 870964 w 2185982"/>
                <a:gd name="connsiteY49" fmla="*/ 1647528 h 2922792"/>
                <a:gd name="connsiteX50" fmla="*/ 909715 w 2185982"/>
                <a:gd name="connsiteY50" fmla="*/ 1664677 h 2922792"/>
                <a:gd name="connsiteX51" fmla="*/ 1278112 w 2185982"/>
                <a:gd name="connsiteY51" fmla="*/ 1857194 h 2922792"/>
                <a:gd name="connsiteX52" fmla="*/ 1289282 w 2185982"/>
                <a:gd name="connsiteY52" fmla="*/ 1864082 h 2922792"/>
                <a:gd name="connsiteX53" fmla="*/ 1289283 w 2185982"/>
                <a:gd name="connsiteY53" fmla="*/ 1864081 h 2922792"/>
                <a:gd name="connsiteX54" fmla="*/ 1289283 w 2185982"/>
                <a:gd name="connsiteY54" fmla="*/ 1864082 h 2922792"/>
                <a:gd name="connsiteX55" fmla="*/ 1358026 w 2185982"/>
                <a:gd name="connsiteY55" fmla="*/ 1696815 h 2922792"/>
                <a:gd name="connsiteX56" fmla="*/ 1500744 w 2185982"/>
                <a:gd name="connsiteY56" fmla="*/ 1199944 h 2922792"/>
                <a:gd name="connsiteX57" fmla="*/ 1502274 w 2185982"/>
                <a:gd name="connsiteY57" fmla="*/ 1188853 h 2922792"/>
                <a:gd name="connsiteX58" fmla="*/ 1502273 w 2185982"/>
                <a:gd name="connsiteY58" fmla="*/ 1188853 h 2922792"/>
                <a:gd name="connsiteX59" fmla="*/ 1500744 w 2185982"/>
                <a:gd name="connsiteY59" fmla="*/ 1199944 h 2922792"/>
                <a:gd name="connsiteX60" fmla="*/ 1358025 w 2185982"/>
                <a:gd name="connsiteY60" fmla="*/ 1696814 h 2922792"/>
                <a:gd name="connsiteX61" fmla="*/ 1289283 w 2185982"/>
                <a:gd name="connsiteY61" fmla="*/ 1864081 h 2922792"/>
                <a:gd name="connsiteX62" fmla="*/ 1278112 w 2185982"/>
                <a:gd name="connsiteY62" fmla="*/ 1857193 h 2922792"/>
                <a:gd name="connsiteX63" fmla="*/ 909714 w 2185982"/>
                <a:gd name="connsiteY63" fmla="*/ 1664676 h 2922792"/>
                <a:gd name="connsiteX64" fmla="*/ 870964 w 2185982"/>
                <a:gd name="connsiteY64" fmla="*/ 1647527 h 2922792"/>
                <a:gd name="connsiteX65" fmla="*/ 866628 w 2185982"/>
                <a:gd name="connsiteY65" fmla="*/ 1605372 h 2922792"/>
                <a:gd name="connsiteX66" fmla="*/ 797374 w 2185982"/>
                <a:gd name="connsiteY66" fmla="*/ 1195516 h 2922792"/>
                <a:gd name="connsiteX67" fmla="*/ 794276 w 2185982"/>
                <a:gd name="connsiteY67" fmla="*/ 1182763 h 2922792"/>
                <a:gd name="connsiteX68" fmla="*/ 794276 w 2185982"/>
                <a:gd name="connsiteY68" fmla="*/ 1182763 h 2922792"/>
                <a:gd name="connsiteX69" fmla="*/ 751573 w 2185982"/>
                <a:gd name="connsiteY69" fmla="*/ 1007036 h 2922792"/>
                <a:gd name="connsiteX70" fmla="*/ 574981 w 2185982"/>
                <a:gd name="connsiteY70" fmla="*/ 521172 h 2922792"/>
                <a:gd name="connsiteX71" fmla="*/ 569699 w 2185982"/>
                <a:gd name="connsiteY71" fmla="*/ 511299 h 2922792"/>
                <a:gd name="connsiteX72" fmla="*/ 569700 w 2185982"/>
                <a:gd name="connsiteY72" fmla="*/ 511299 h 2922792"/>
                <a:gd name="connsiteX73" fmla="*/ 504588 w 2185982"/>
                <a:gd name="connsiteY73" fmla="*/ 389572 h 2922792"/>
                <a:gd name="connsiteX74" fmla="*/ 86830 w 2185982"/>
                <a:gd name="connsiteY74" fmla="*/ 10961 h 2922792"/>
                <a:gd name="connsiteX75" fmla="*/ 0 w 2185982"/>
                <a:gd name="connsiteY75" fmla="*/ 0 h 2922792"/>
                <a:gd name="connsiteX76" fmla="*/ 188702 w 2185982"/>
                <a:gd name="connsiteY76" fmla="*/ 6929 h 2922792"/>
                <a:gd name="connsiteX77" fmla="*/ 1221647 w 2185982"/>
                <a:gd name="connsiteY77" fmla="*/ 357118 h 2922792"/>
                <a:gd name="connsiteX78" fmla="*/ 1319120 w 2185982"/>
                <a:gd name="connsiteY78" fmla="*/ 425907 h 2922792"/>
                <a:gd name="connsiteX79" fmla="*/ 1254441 w 2185982"/>
                <a:gd name="connsiteY79" fmla="*/ 390343 h 2922792"/>
                <a:gd name="connsiteX80" fmla="*/ 853238 w 2185982"/>
                <a:gd name="connsiteY80" fmla="*/ 393388 h 2922792"/>
                <a:gd name="connsiteX81" fmla="*/ 700249 w 2185982"/>
                <a:gd name="connsiteY81" fmla="*/ 448803 h 2922792"/>
                <a:gd name="connsiteX82" fmla="*/ 853238 w 2185982"/>
                <a:gd name="connsiteY82" fmla="*/ 393388 h 2922792"/>
                <a:gd name="connsiteX83" fmla="*/ 1254441 w 2185982"/>
                <a:gd name="connsiteY83" fmla="*/ 390343 h 2922792"/>
                <a:gd name="connsiteX84" fmla="*/ 1319120 w 2185982"/>
                <a:gd name="connsiteY84" fmla="*/ 425907 h 2922792"/>
                <a:gd name="connsiteX85" fmla="*/ 1348977 w 2185982"/>
                <a:gd name="connsiteY85" fmla="*/ 446978 h 2922792"/>
                <a:gd name="connsiteX86" fmla="*/ 1348979 w 2185982"/>
                <a:gd name="connsiteY86" fmla="*/ 446980 h 2922792"/>
                <a:gd name="connsiteX87" fmla="*/ 1401185 w 2185982"/>
                <a:gd name="connsiteY87" fmla="*/ 483823 h 2922792"/>
                <a:gd name="connsiteX88" fmla="*/ 2106761 w 2185982"/>
                <a:gd name="connsiteY88" fmla="*/ 1413530 h 2922792"/>
                <a:gd name="connsiteX89" fmla="*/ 2167446 w 2185982"/>
                <a:gd name="connsiteY89" fmla="*/ 1578730 h 292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2185982" h="2922792">
                  <a:moveTo>
                    <a:pt x="1705430" y="2150095"/>
                  </a:moveTo>
                  <a:lnTo>
                    <a:pt x="1664323" y="2116408"/>
                  </a:lnTo>
                  <a:cubicBezTo>
                    <a:pt x="1596226" y="2063245"/>
                    <a:pt x="1522345" y="2010626"/>
                    <a:pt x="1443214" y="1958997"/>
                  </a:cubicBezTo>
                  <a:lnTo>
                    <a:pt x="1409721" y="1938345"/>
                  </a:lnTo>
                  <a:lnTo>
                    <a:pt x="1443214" y="1958997"/>
                  </a:lnTo>
                  <a:cubicBezTo>
                    <a:pt x="1522345" y="2010626"/>
                    <a:pt x="1596226" y="2063245"/>
                    <a:pt x="1664323" y="2116408"/>
                  </a:cubicBezTo>
                  <a:close/>
                  <a:moveTo>
                    <a:pt x="1525676" y="872850"/>
                  </a:moveTo>
                  <a:lnTo>
                    <a:pt x="1526226" y="899822"/>
                  </a:lnTo>
                  <a:lnTo>
                    <a:pt x="1526796" y="882756"/>
                  </a:lnTo>
                  <a:close/>
                  <a:moveTo>
                    <a:pt x="1453180" y="573017"/>
                  </a:moveTo>
                  <a:lnTo>
                    <a:pt x="1440705" y="549215"/>
                  </a:lnTo>
                  <a:lnTo>
                    <a:pt x="1405722" y="500260"/>
                  </a:lnTo>
                  <a:close/>
                  <a:moveTo>
                    <a:pt x="1500720" y="697141"/>
                  </a:moveTo>
                  <a:lnTo>
                    <a:pt x="1510981" y="742892"/>
                  </a:lnTo>
                  <a:lnTo>
                    <a:pt x="1509837" y="732770"/>
                  </a:lnTo>
                  <a:close/>
                  <a:moveTo>
                    <a:pt x="1492692" y="665768"/>
                  </a:moveTo>
                  <a:cubicBezTo>
                    <a:pt x="1486003" y="644372"/>
                    <a:pt x="1478334" y="623928"/>
                    <a:pt x="1469673" y="604486"/>
                  </a:cubicBezTo>
                  <a:lnTo>
                    <a:pt x="1461993" y="589832"/>
                  </a:lnTo>
                  <a:lnTo>
                    <a:pt x="1494890" y="674356"/>
                  </a:lnTo>
                  <a:close/>
                  <a:moveTo>
                    <a:pt x="2167453" y="1578746"/>
                  </a:moveTo>
                  <a:cubicBezTo>
                    <a:pt x="2225974" y="1758857"/>
                    <a:pt x="2143458" y="1970654"/>
                    <a:pt x="1954133" y="2185618"/>
                  </a:cubicBezTo>
                  <a:lnTo>
                    <a:pt x="1858486" y="2285159"/>
                  </a:lnTo>
                  <a:lnTo>
                    <a:pt x="1850728" y="2277087"/>
                  </a:lnTo>
                  <a:lnTo>
                    <a:pt x="1762738" y="2197118"/>
                  </a:lnTo>
                  <a:lnTo>
                    <a:pt x="1850728" y="2277087"/>
                  </a:lnTo>
                  <a:lnTo>
                    <a:pt x="1858486" y="2285159"/>
                  </a:lnTo>
                  <a:lnTo>
                    <a:pt x="1850729" y="2293233"/>
                  </a:lnTo>
                  <a:cubicBezTo>
                    <a:pt x="1738740" y="2400847"/>
                    <a:pt x="1601476" y="2508065"/>
                    <a:pt x="1443214" y="2611321"/>
                  </a:cubicBezTo>
                  <a:lnTo>
                    <a:pt x="1289283" y="2706237"/>
                  </a:lnTo>
                  <a:lnTo>
                    <a:pt x="1284294" y="2694099"/>
                  </a:lnTo>
                  <a:lnTo>
                    <a:pt x="1244891" y="2609957"/>
                  </a:lnTo>
                  <a:lnTo>
                    <a:pt x="1284294" y="2694100"/>
                  </a:lnTo>
                  <a:lnTo>
                    <a:pt x="1289283" y="2706238"/>
                  </a:lnTo>
                  <a:lnTo>
                    <a:pt x="1278111" y="2713126"/>
                  </a:lnTo>
                  <a:cubicBezTo>
                    <a:pt x="1163588" y="2779939"/>
                    <a:pt x="1040367" y="2844463"/>
                    <a:pt x="909714" y="2905643"/>
                  </a:cubicBezTo>
                  <a:lnTo>
                    <a:pt x="870964" y="2922792"/>
                  </a:lnTo>
                  <a:lnTo>
                    <a:pt x="889160" y="2745868"/>
                  </a:lnTo>
                  <a:lnTo>
                    <a:pt x="899315" y="2579531"/>
                  </a:lnTo>
                  <a:lnTo>
                    <a:pt x="988872" y="2438990"/>
                  </a:lnTo>
                  <a:lnTo>
                    <a:pt x="1078143" y="2285160"/>
                  </a:lnTo>
                  <a:lnTo>
                    <a:pt x="1078143" y="2285160"/>
                  </a:lnTo>
                  <a:lnTo>
                    <a:pt x="1078142" y="2285160"/>
                  </a:lnTo>
                  <a:lnTo>
                    <a:pt x="988872" y="2438989"/>
                  </a:lnTo>
                  <a:lnTo>
                    <a:pt x="899315" y="2579530"/>
                  </a:lnTo>
                  <a:lnTo>
                    <a:pt x="903017" y="2518889"/>
                  </a:lnTo>
                  <a:cubicBezTo>
                    <a:pt x="906139" y="2442040"/>
                    <a:pt x="907738" y="2364066"/>
                    <a:pt x="907738" y="2285159"/>
                  </a:cubicBezTo>
                  <a:cubicBezTo>
                    <a:pt x="907738" y="2206251"/>
                    <a:pt x="906139" y="2128277"/>
                    <a:pt x="903017" y="2051429"/>
                  </a:cubicBezTo>
                  <a:lnTo>
                    <a:pt x="899316" y="1990790"/>
                  </a:lnTo>
                  <a:lnTo>
                    <a:pt x="889161" y="1824451"/>
                  </a:lnTo>
                  <a:lnTo>
                    <a:pt x="870964" y="1647528"/>
                  </a:lnTo>
                  <a:lnTo>
                    <a:pt x="909715" y="1664677"/>
                  </a:lnTo>
                  <a:cubicBezTo>
                    <a:pt x="1040367" y="1725857"/>
                    <a:pt x="1163588" y="1790381"/>
                    <a:pt x="1278112" y="1857194"/>
                  </a:cubicBezTo>
                  <a:lnTo>
                    <a:pt x="1289282" y="1864082"/>
                  </a:lnTo>
                  <a:lnTo>
                    <a:pt x="1289283" y="1864081"/>
                  </a:lnTo>
                  <a:lnTo>
                    <a:pt x="1289283" y="1864082"/>
                  </a:lnTo>
                  <a:lnTo>
                    <a:pt x="1358026" y="1696815"/>
                  </a:lnTo>
                  <a:cubicBezTo>
                    <a:pt x="1425369" y="1520255"/>
                    <a:pt x="1473397" y="1352832"/>
                    <a:pt x="1500744" y="1199944"/>
                  </a:cubicBezTo>
                  <a:lnTo>
                    <a:pt x="1502274" y="1188853"/>
                  </a:lnTo>
                  <a:lnTo>
                    <a:pt x="1502273" y="1188853"/>
                  </a:lnTo>
                  <a:lnTo>
                    <a:pt x="1500744" y="1199944"/>
                  </a:lnTo>
                  <a:cubicBezTo>
                    <a:pt x="1473397" y="1352831"/>
                    <a:pt x="1425369" y="1520254"/>
                    <a:pt x="1358025" y="1696814"/>
                  </a:cubicBezTo>
                  <a:lnTo>
                    <a:pt x="1289283" y="1864081"/>
                  </a:lnTo>
                  <a:lnTo>
                    <a:pt x="1278112" y="1857193"/>
                  </a:lnTo>
                  <a:cubicBezTo>
                    <a:pt x="1163588" y="1790380"/>
                    <a:pt x="1040367" y="1725856"/>
                    <a:pt x="909714" y="1664676"/>
                  </a:cubicBezTo>
                  <a:lnTo>
                    <a:pt x="870964" y="1647527"/>
                  </a:lnTo>
                  <a:lnTo>
                    <a:pt x="866628" y="1605372"/>
                  </a:lnTo>
                  <a:cubicBezTo>
                    <a:pt x="848816" y="1462210"/>
                    <a:pt x="825528" y="1325080"/>
                    <a:pt x="797374" y="1195516"/>
                  </a:cubicBezTo>
                  <a:lnTo>
                    <a:pt x="794276" y="1182763"/>
                  </a:lnTo>
                  <a:lnTo>
                    <a:pt x="794276" y="1182763"/>
                  </a:lnTo>
                  <a:lnTo>
                    <a:pt x="751573" y="1007036"/>
                  </a:lnTo>
                  <a:cubicBezTo>
                    <a:pt x="702275" y="824612"/>
                    <a:pt x="642722" y="660933"/>
                    <a:pt x="574981" y="521172"/>
                  </a:cubicBezTo>
                  <a:lnTo>
                    <a:pt x="569699" y="511299"/>
                  </a:lnTo>
                  <a:lnTo>
                    <a:pt x="569700" y="511299"/>
                  </a:lnTo>
                  <a:lnTo>
                    <a:pt x="504588" y="389572"/>
                  </a:lnTo>
                  <a:cubicBezTo>
                    <a:pt x="382972" y="184168"/>
                    <a:pt x="240527" y="49985"/>
                    <a:pt x="86830" y="10961"/>
                  </a:cubicBezTo>
                  <a:lnTo>
                    <a:pt x="0" y="0"/>
                  </a:lnTo>
                  <a:lnTo>
                    <a:pt x="188702" y="6929"/>
                  </a:lnTo>
                  <a:cubicBezTo>
                    <a:pt x="558520" y="38807"/>
                    <a:pt x="912890" y="160660"/>
                    <a:pt x="1221647" y="357118"/>
                  </a:cubicBezTo>
                  <a:lnTo>
                    <a:pt x="1319120" y="425907"/>
                  </a:lnTo>
                  <a:lnTo>
                    <a:pt x="1254441" y="390343"/>
                  </a:lnTo>
                  <a:cubicBezTo>
                    <a:pt x="1143981" y="346264"/>
                    <a:pt x="1007178" y="349211"/>
                    <a:pt x="853238" y="393388"/>
                  </a:cubicBezTo>
                  <a:lnTo>
                    <a:pt x="700249" y="448803"/>
                  </a:lnTo>
                  <a:lnTo>
                    <a:pt x="853238" y="393388"/>
                  </a:lnTo>
                  <a:cubicBezTo>
                    <a:pt x="1007178" y="349211"/>
                    <a:pt x="1143981" y="346264"/>
                    <a:pt x="1254441" y="390343"/>
                  </a:cubicBezTo>
                  <a:lnTo>
                    <a:pt x="1319120" y="425907"/>
                  </a:lnTo>
                  <a:lnTo>
                    <a:pt x="1348977" y="446978"/>
                  </a:lnTo>
                  <a:lnTo>
                    <a:pt x="1348979" y="446980"/>
                  </a:lnTo>
                  <a:lnTo>
                    <a:pt x="1401185" y="483823"/>
                  </a:lnTo>
                  <a:cubicBezTo>
                    <a:pt x="1704956" y="720792"/>
                    <a:pt x="1951788" y="1036625"/>
                    <a:pt x="2106761" y="1413530"/>
                  </a:cubicBezTo>
                  <a:lnTo>
                    <a:pt x="2167446" y="1578730"/>
                  </a:lnTo>
                  <a:close/>
                </a:path>
              </a:pathLst>
            </a:custGeom>
            <a:gradFill>
              <a:gsLst>
                <a:gs pos="24000">
                  <a:srgbClr val="2CE7AE"/>
                </a:gs>
                <a:gs pos="83000">
                  <a:schemeClr val="bg1"/>
                </a:gs>
              </a:gsLst>
              <a:lin ang="42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37" name="Graphic 36" descr="Bullseye">
              <a:extLst>
                <a:ext uri="{FF2B5EF4-FFF2-40B4-BE49-F238E27FC236}">
                  <a16:creationId xmlns:a16="http://schemas.microsoft.com/office/drawing/2014/main" id="{C8F70A07-4DB0-B4BD-D67E-8D58173BCA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73428" y="1536586"/>
              <a:ext cx="548640" cy="54864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B888D4B-228E-53BF-3E7D-55029C71F71B}"/>
              </a:ext>
            </a:extLst>
          </p:cNvPr>
          <p:cNvGrpSpPr/>
          <p:nvPr/>
        </p:nvGrpSpPr>
        <p:grpSpPr>
          <a:xfrm>
            <a:off x="3788796" y="2098079"/>
            <a:ext cx="1648805" cy="3043049"/>
            <a:chOff x="3788796" y="2098079"/>
            <a:chExt cx="1648805" cy="3043049"/>
          </a:xfrm>
          <a:effectLst/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255BE43-D372-47DF-544A-7C16FC67B1B5}"/>
                </a:ext>
              </a:extLst>
            </p:cNvPr>
            <p:cNvSpPr/>
            <p:nvPr/>
          </p:nvSpPr>
          <p:spPr>
            <a:xfrm rot="17280000">
              <a:off x="3091674" y="2795201"/>
              <a:ext cx="3043049" cy="1648805"/>
            </a:xfrm>
            <a:custGeom>
              <a:avLst/>
              <a:gdLst>
                <a:gd name="connsiteX0" fmla="*/ 816850 w 3043049"/>
                <a:gd name="connsiteY0" fmla="*/ 441620 h 1648805"/>
                <a:gd name="connsiteX1" fmla="*/ 753045 w 3043049"/>
                <a:gd name="connsiteY1" fmla="*/ 501526 h 1648805"/>
                <a:gd name="connsiteX2" fmla="*/ 637614 w 3043049"/>
                <a:gd name="connsiteY2" fmla="*/ 1053379 h 1648805"/>
                <a:gd name="connsiteX3" fmla="*/ 656486 w 3043049"/>
                <a:gd name="connsiteY3" fmla="*/ 1190130 h 1648805"/>
                <a:gd name="connsiteX4" fmla="*/ 520596 w 3043049"/>
                <a:gd name="connsiteY4" fmla="*/ 1214441 h 1648805"/>
                <a:gd name="connsiteX5" fmla="*/ 31423 w 3043049"/>
                <a:gd name="connsiteY5" fmla="*/ 1494755 h 1648805"/>
                <a:gd name="connsiteX6" fmla="*/ 0 w 3043049"/>
                <a:gd name="connsiteY6" fmla="*/ 1561545 h 1648805"/>
                <a:gd name="connsiteX7" fmla="*/ 38425 w 3043049"/>
                <a:gd name="connsiteY7" fmla="*/ 1448601 h 1648805"/>
                <a:gd name="connsiteX8" fmla="*/ 668259 w 3043049"/>
                <a:gd name="connsiteY8" fmla="*/ 558142 h 1648805"/>
                <a:gd name="connsiteX9" fmla="*/ 1157636 w 3043049"/>
                <a:gd name="connsiteY9" fmla="*/ 364446 h 1648805"/>
                <a:gd name="connsiteX10" fmla="*/ 1157636 w 3043049"/>
                <a:gd name="connsiteY10" fmla="*/ 364446 h 1648805"/>
                <a:gd name="connsiteX11" fmla="*/ 1117048 w 3043049"/>
                <a:gd name="connsiteY11" fmla="*/ 361859 h 1648805"/>
                <a:gd name="connsiteX12" fmla="*/ 2324034 w 3043049"/>
                <a:gd name="connsiteY12" fmla="*/ 1071328 h 1648805"/>
                <a:gd name="connsiteX13" fmla="*/ 2324033 w 3043049"/>
                <a:gd name="connsiteY13" fmla="*/ 1071328 h 1648805"/>
                <a:gd name="connsiteX14" fmla="*/ 2175426 w 3043049"/>
                <a:gd name="connsiteY14" fmla="*/ 932296 h 1648805"/>
                <a:gd name="connsiteX15" fmla="*/ 2171188 w 3043049"/>
                <a:gd name="connsiteY15" fmla="*/ 928697 h 1648805"/>
                <a:gd name="connsiteX16" fmla="*/ 2175427 w 3043049"/>
                <a:gd name="connsiteY16" fmla="*/ 932297 h 1648805"/>
                <a:gd name="connsiteX17" fmla="*/ 2725348 w 3043049"/>
                <a:gd name="connsiteY17" fmla="*/ 1515768 h 1648805"/>
                <a:gd name="connsiteX18" fmla="*/ 2668820 w 3043049"/>
                <a:gd name="connsiteY18" fmla="*/ 1493509 h 1648805"/>
                <a:gd name="connsiteX19" fmla="*/ 2447988 w 3043049"/>
                <a:gd name="connsiteY19" fmla="*/ 1416792 h 1648805"/>
                <a:gd name="connsiteX20" fmla="*/ 2224238 w 3043049"/>
                <a:gd name="connsiteY20" fmla="*/ 1349055 h 1648805"/>
                <a:gd name="connsiteX21" fmla="*/ 2165422 w 3043049"/>
                <a:gd name="connsiteY21" fmla="*/ 1333837 h 1648805"/>
                <a:gd name="connsiteX22" fmla="*/ 2326759 w 3043049"/>
                <a:gd name="connsiteY22" fmla="*/ 1292093 h 1648805"/>
                <a:gd name="connsiteX23" fmla="*/ 2500647 w 3043049"/>
                <a:gd name="connsiteY23" fmla="*/ 1254727 h 1648805"/>
                <a:gd name="connsiteX24" fmla="*/ 2619361 w 3043049"/>
                <a:gd name="connsiteY24" fmla="*/ 1387166 h 1648805"/>
                <a:gd name="connsiteX25" fmla="*/ 2741784 w 3043049"/>
                <a:gd name="connsiteY25" fmla="*/ 512576 h 1648805"/>
                <a:gd name="connsiteX26" fmla="*/ 2731710 w 3043049"/>
                <a:gd name="connsiteY26" fmla="*/ 517459 h 1648805"/>
                <a:gd name="connsiteX27" fmla="*/ 2303260 w 3043049"/>
                <a:gd name="connsiteY27" fmla="*/ 806734 h 1648805"/>
                <a:gd name="connsiteX28" fmla="*/ 2165422 w 3043049"/>
                <a:gd name="connsiteY28" fmla="*/ 923801 h 1648805"/>
                <a:gd name="connsiteX29" fmla="*/ 2027584 w 3043049"/>
                <a:gd name="connsiteY29" fmla="*/ 806733 h 1648805"/>
                <a:gd name="connsiteX30" fmla="*/ 1599135 w 3043049"/>
                <a:gd name="connsiteY30" fmla="*/ 517459 h 1648805"/>
                <a:gd name="connsiteX31" fmla="*/ 1589062 w 3043049"/>
                <a:gd name="connsiteY31" fmla="*/ 512577 h 1648805"/>
                <a:gd name="connsiteX32" fmla="*/ 1589061 w 3043049"/>
                <a:gd name="connsiteY32" fmla="*/ 512578 h 1648805"/>
                <a:gd name="connsiteX33" fmla="*/ 1599136 w 3043049"/>
                <a:gd name="connsiteY33" fmla="*/ 517460 h 1648805"/>
                <a:gd name="connsiteX34" fmla="*/ 2027585 w 3043049"/>
                <a:gd name="connsiteY34" fmla="*/ 806734 h 1648805"/>
                <a:gd name="connsiteX35" fmla="*/ 2165423 w 3043049"/>
                <a:gd name="connsiteY35" fmla="*/ 923802 h 1648805"/>
                <a:gd name="connsiteX36" fmla="*/ 2155420 w 3043049"/>
                <a:gd name="connsiteY36" fmla="*/ 932297 h 1648805"/>
                <a:gd name="connsiteX37" fmla="*/ 1858485 w 3043049"/>
                <a:gd name="connsiteY37" fmla="*/ 1223172 h 1648805"/>
                <a:gd name="connsiteX38" fmla="*/ 1830200 w 3043049"/>
                <a:gd name="connsiteY38" fmla="*/ 1254727 h 1648805"/>
                <a:gd name="connsiteX39" fmla="*/ 1788769 w 3043049"/>
                <a:gd name="connsiteY39" fmla="*/ 1245824 h 1648805"/>
                <a:gd name="connsiteX40" fmla="*/ 1377572 w 3043049"/>
                <a:gd name="connsiteY40" fmla="*/ 1185036 h 1648805"/>
                <a:gd name="connsiteX41" fmla="*/ 1364485 w 3043049"/>
                <a:gd name="connsiteY41" fmla="*/ 1184042 h 1648805"/>
                <a:gd name="connsiteX42" fmla="*/ 1364485 w 3043049"/>
                <a:gd name="connsiteY42" fmla="*/ 1184041 h 1648805"/>
                <a:gd name="connsiteX43" fmla="*/ 1184163 w 3043049"/>
                <a:gd name="connsiteY43" fmla="*/ 1170351 h 1648805"/>
                <a:gd name="connsiteX44" fmla="*/ 667508 w 3043049"/>
                <a:gd name="connsiteY44" fmla="*/ 1188159 h 1648805"/>
                <a:gd name="connsiteX45" fmla="*/ 656488 w 3043049"/>
                <a:gd name="connsiteY45" fmla="*/ 1190130 h 1648805"/>
                <a:gd name="connsiteX46" fmla="*/ 637616 w 3043049"/>
                <a:gd name="connsiteY46" fmla="*/ 1053379 h 1648805"/>
                <a:gd name="connsiteX47" fmla="*/ 753047 w 3043049"/>
                <a:gd name="connsiteY47" fmla="*/ 501526 h 1648805"/>
                <a:gd name="connsiteX48" fmla="*/ 816852 w 3043049"/>
                <a:gd name="connsiteY48" fmla="*/ 441620 h 1648805"/>
                <a:gd name="connsiteX49" fmla="*/ 824979 w 3043049"/>
                <a:gd name="connsiteY49" fmla="*/ 435247 h 1648805"/>
                <a:gd name="connsiteX50" fmla="*/ 904320 w 3043049"/>
                <a:gd name="connsiteY50" fmla="*/ 391619 h 1648805"/>
                <a:gd name="connsiteX51" fmla="*/ 904325 w 3043049"/>
                <a:gd name="connsiteY51" fmla="*/ 391618 h 1648805"/>
                <a:gd name="connsiteX52" fmla="*/ 982326 w 3043049"/>
                <a:gd name="connsiteY52" fmla="*/ 369962 h 1648805"/>
                <a:gd name="connsiteX53" fmla="*/ 1002820 w 3043049"/>
                <a:gd name="connsiteY53" fmla="*/ 366474 h 1648805"/>
                <a:gd name="connsiteX54" fmla="*/ 1088612 w 3043049"/>
                <a:gd name="connsiteY54" fmla="*/ 360047 h 1648805"/>
                <a:gd name="connsiteX55" fmla="*/ 1088616 w 3043049"/>
                <a:gd name="connsiteY55" fmla="*/ 360047 h 1648805"/>
                <a:gd name="connsiteX56" fmla="*/ 1088616 w 3043049"/>
                <a:gd name="connsiteY56" fmla="*/ 360047 h 1648805"/>
                <a:gd name="connsiteX57" fmla="*/ 1088612 w 3043049"/>
                <a:gd name="connsiteY57" fmla="*/ 360047 h 1648805"/>
                <a:gd name="connsiteX58" fmla="*/ 1023220 w 3043049"/>
                <a:gd name="connsiteY58" fmla="*/ 363002 h 1648805"/>
                <a:gd name="connsiteX59" fmla="*/ 1002820 w 3043049"/>
                <a:gd name="connsiteY59" fmla="*/ 366474 h 1648805"/>
                <a:gd name="connsiteX60" fmla="*/ 991960 w 3043049"/>
                <a:gd name="connsiteY60" fmla="*/ 367287 h 1648805"/>
                <a:gd name="connsiteX61" fmla="*/ 982326 w 3043049"/>
                <a:gd name="connsiteY61" fmla="*/ 369962 h 1648805"/>
                <a:gd name="connsiteX62" fmla="*/ 961703 w 3043049"/>
                <a:gd name="connsiteY62" fmla="*/ 373472 h 1648805"/>
                <a:gd name="connsiteX63" fmla="*/ 904325 w 3043049"/>
                <a:gd name="connsiteY63" fmla="*/ 391618 h 1648805"/>
                <a:gd name="connsiteX64" fmla="*/ 904319 w 3043049"/>
                <a:gd name="connsiteY64" fmla="*/ 391619 h 1648805"/>
                <a:gd name="connsiteX65" fmla="*/ 824978 w 3043049"/>
                <a:gd name="connsiteY65" fmla="*/ 435247 h 1648805"/>
                <a:gd name="connsiteX66" fmla="*/ 844254 w 3043049"/>
                <a:gd name="connsiteY66" fmla="*/ 420131 h 1648805"/>
                <a:gd name="connsiteX67" fmla="*/ 1459010 w 3043049"/>
                <a:gd name="connsiteY67" fmla="*/ 112322 h 1648805"/>
                <a:gd name="connsiteX68" fmla="*/ 2137284 w 3043049"/>
                <a:gd name="connsiteY68" fmla="*/ 0 h 1648805"/>
                <a:gd name="connsiteX69" fmla="*/ 2161760 w 3043049"/>
                <a:gd name="connsiteY69" fmla="*/ 899 h 1648805"/>
                <a:gd name="connsiteX70" fmla="*/ 2161763 w 3043049"/>
                <a:gd name="connsiteY70" fmla="*/ 899 h 1648805"/>
                <a:gd name="connsiteX71" fmla="*/ 2172084 w 3043049"/>
                <a:gd name="connsiteY71" fmla="*/ 1278 h 1648805"/>
                <a:gd name="connsiteX72" fmla="*/ 2258914 w 3043049"/>
                <a:gd name="connsiteY72" fmla="*/ 12239 h 1648805"/>
                <a:gd name="connsiteX73" fmla="*/ 2676672 w 3043049"/>
                <a:gd name="connsiteY73" fmla="*/ 390850 h 1648805"/>
                <a:gd name="connsiteX74" fmla="*/ 2871018 w 3043049"/>
                <a:gd name="connsiteY74" fmla="*/ 832329 h 1648805"/>
                <a:gd name="connsiteX75" fmla="*/ 2923658 w 3043049"/>
                <a:gd name="connsiteY75" fmla="*/ 1008313 h 1648805"/>
                <a:gd name="connsiteX76" fmla="*/ 2966361 w 3043049"/>
                <a:gd name="connsiteY76" fmla="*/ 1184040 h 1648805"/>
                <a:gd name="connsiteX77" fmla="*/ 2953274 w 3043049"/>
                <a:gd name="connsiteY77" fmla="*/ 1185034 h 1648805"/>
                <a:gd name="connsiteX78" fmla="*/ 2542076 w 3043049"/>
                <a:gd name="connsiteY78" fmla="*/ 1245823 h 1648805"/>
                <a:gd name="connsiteX79" fmla="*/ 2500647 w 3043049"/>
                <a:gd name="connsiteY79" fmla="*/ 1254726 h 1648805"/>
                <a:gd name="connsiteX80" fmla="*/ 2500647 w 3043049"/>
                <a:gd name="connsiteY80" fmla="*/ 1254726 h 1648805"/>
                <a:gd name="connsiteX81" fmla="*/ 2542076 w 3043049"/>
                <a:gd name="connsiteY81" fmla="*/ 1245823 h 1648805"/>
                <a:gd name="connsiteX82" fmla="*/ 2953274 w 3043049"/>
                <a:gd name="connsiteY82" fmla="*/ 1185034 h 1648805"/>
                <a:gd name="connsiteX83" fmla="*/ 2966361 w 3043049"/>
                <a:gd name="connsiteY83" fmla="*/ 1184040 h 1648805"/>
                <a:gd name="connsiteX84" fmla="*/ 2969460 w 3043049"/>
                <a:gd name="connsiteY84" fmla="*/ 1196794 h 1648805"/>
                <a:gd name="connsiteX85" fmla="*/ 3038713 w 3043049"/>
                <a:gd name="connsiteY85" fmla="*/ 1606650 h 1648805"/>
                <a:gd name="connsiteX86" fmla="*/ 3043049 w 3043049"/>
                <a:gd name="connsiteY86" fmla="*/ 1648805 h 1648805"/>
                <a:gd name="connsiteX87" fmla="*/ 2880408 w 3043049"/>
                <a:gd name="connsiteY87" fmla="*/ 1576826 h 1648805"/>
                <a:gd name="connsiteX88" fmla="*/ 2725348 w 3043049"/>
                <a:gd name="connsiteY88" fmla="*/ 1515767 h 1648805"/>
                <a:gd name="connsiteX89" fmla="*/ 2619361 w 3043049"/>
                <a:gd name="connsiteY89" fmla="*/ 1387165 h 1648805"/>
                <a:gd name="connsiteX90" fmla="*/ 2500647 w 3043049"/>
                <a:gd name="connsiteY90" fmla="*/ 1254727 h 1648805"/>
                <a:gd name="connsiteX91" fmla="*/ 2326760 w 3043049"/>
                <a:gd name="connsiteY91" fmla="*/ 1292092 h 1648805"/>
                <a:gd name="connsiteX92" fmla="*/ 2165423 w 3043049"/>
                <a:gd name="connsiteY92" fmla="*/ 1333837 h 1648805"/>
                <a:gd name="connsiteX93" fmla="*/ 2004088 w 3043049"/>
                <a:gd name="connsiteY93" fmla="*/ 1292093 h 1648805"/>
                <a:gd name="connsiteX94" fmla="*/ 1830201 w 3043049"/>
                <a:gd name="connsiteY94" fmla="*/ 1254727 h 1648805"/>
                <a:gd name="connsiteX95" fmla="*/ 1858486 w 3043049"/>
                <a:gd name="connsiteY95" fmla="*/ 1223172 h 1648805"/>
                <a:gd name="connsiteX96" fmla="*/ 2155420 w 3043049"/>
                <a:gd name="connsiteY96" fmla="*/ 932297 h 1648805"/>
                <a:gd name="connsiteX97" fmla="*/ 2165423 w 3043049"/>
                <a:gd name="connsiteY97" fmla="*/ 923801 h 1648805"/>
                <a:gd name="connsiteX98" fmla="*/ 2165423 w 3043049"/>
                <a:gd name="connsiteY98" fmla="*/ 923801 h 1648805"/>
                <a:gd name="connsiteX99" fmla="*/ 2303261 w 3043049"/>
                <a:gd name="connsiteY99" fmla="*/ 806734 h 1648805"/>
                <a:gd name="connsiteX100" fmla="*/ 2731711 w 3043049"/>
                <a:gd name="connsiteY100" fmla="*/ 517459 h 1648805"/>
                <a:gd name="connsiteX101" fmla="*/ 2741785 w 3043049"/>
                <a:gd name="connsiteY101" fmla="*/ 512576 h 1648805"/>
                <a:gd name="connsiteX102" fmla="*/ 2747066 w 3043049"/>
                <a:gd name="connsiteY102" fmla="*/ 522449 h 1648805"/>
                <a:gd name="connsiteX103" fmla="*/ 2871018 w 3043049"/>
                <a:gd name="connsiteY103" fmla="*/ 832329 h 1648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043049" h="1648805">
                  <a:moveTo>
                    <a:pt x="816850" y="441620"/>
                  </a:moveTo>
                  <a:lnTo>
                    <a:pt x="753045" y="501526"/>
                  </a:lnTo>
                  <a:cubicBezTo>
                    <a:pt x="651638" y="623436"/>
                    <a:pt x="615269" y="815719"/>
                    <a:pt x="637614" y="1053379"/>
                  </a:cubicBezTo>
                  <a:lnTo>
                    <a:pt x="656486" y="1190130"/>
                  </a:lnTo>
                  <a:lnTo>
                    <a:pt x="520596" y="1214441"/>
                  </a:lnTo>
                  <a:cubicBezTo>
                    <a:pt x="287663" y="1266631"/>
                    <a:pt x="116029" y="1360639"/>
                    <a:pt x="31423" y="1494755"/>
                  </a:cubicBezTo>
                  <a:lnTo>
                    <a:pt x="0" y="1561545"/>
                  </a:lnTo>
                  <a:lnTo>
                    <a:pt x="38425" y="1448601"/>
                  </a:lnTo>
                  <a:cubicBezTo>
                    <a:pt x="172740" y="1108179"/>
                    <a:pt x="387808" y="801305"/>
                    <a:pt x="668259" y="558142"/>
                  </a:cubicBezTo>
                  <a:close/>
                  <a:moveTo>
                    <a:pt x="1157636" y="364446"/>
                  </a:moveTo>
                  <a:lnTo>
                    <a:pt x="1157636" y="364446"/>
                  </a:lnTo>
                  <a:lnTo>
                    <a:pt x="1117048" y="361859"/>
                  </a:lnTo>
                  <a:close/>
                  <a:moveTo>
                    <a:pt x="2324034" y="1071328"/>
                  </a:moveTo>
                  <a:lnTo>
                    <a:pt x="2324033" y="1071328"/>
                  </a:lnTo>
                  <a:cubicBezTo>
                    <a:pt x="2274486" y="1022812"/>
                    <a:pt x="2224892" y="976431"/>
                    <a:pt x="2175426" y="932296"/>
                  </a:cubicBezTo>
                  <a:lnTo>
                    <a:pt x="2171188" y="928697"/>
                  </a:lnTo>
                  <a:lnTo>
                    <a:pt x="2175427" y="932297"/>
                  </a:lnTo>
                  <a:close/>
                  <a:moveTo>
                    <a:pt x="2725348" y="1515768"/>
                  </a:moveTo>
                  <a:lnTo>
                    <a:pt x="2668820" y="1493509"/>
                  </a:lnTo>
                  <a:cubicBezTo>
                    <a:pt x="2596697" y="1466792"/>
                    <a:pt x="2523034" y="1441176"/>
                    <a:pt x="2447988" y="1416792"/>
                  </a:cubicBezTo>
                  <a:cubicBezTo>
                    <a:pt x="2372943" y="1392408"/>
                    <a:pt x="2298291" y="1369834"/>
                    <a:pt x="2224238" y="1349055"/>
                  </a:cubicBezTo>
                  <a:lnTo>
                    <a:pt x="2165422" y="1333837"/>
                  </a:lnTo>
                  <a:lnTo>
                    <a:pt x="2326759" y="1292093"/>
                  </a:lnTo>
                  <a:lnTo>
                    <a:pt x="2500647" y="1254727"/>
                  </a:lnTo>
                  <a:lnTo>
                    <a:pt x="2619361" y="1387166"/>
                  </a:lnTo>
                  <a:close/>
                  <a:moveTo>
                    <a:pt x="2741784" y="512576"/>
                  </a:moveTo>
                  <a:lnTo>
                    <a:pt x="2731710" y="517459"/>
                  </a:lnTo>
                  <a:cubicBezTo>
                    <a:pt x="2594756" y="590712"/>
                    <a:pt x="2450368" y="688126"/>
                    <a:pt x="2303260" y="806734"/>
                  </a:cubicBezTo>
                  <a:lnTo>
                    <a:pt x="2165422" y="923801"/>
                  </a:lnTo>
                  <a:lnTo>
                    <a:pt x="2027584" y="806733"/>
                  </a:lnTo>
                  <a:cubicBezTo>
                    <a:pt x="1880476" y="688126"/>
                    <a:pt x="1736088" y="590712"/>
                    <a:pt x="1599135" y="517459"/>
                  </a:cubicBezTo>
                  <a:lnTo>
                    <a:pt x="1589062" y="512577"/>
                  </a:lnTo>
                  <a:lnTo>
                    <a:pt x="1589061" y="512578"/>
                  </a:lnTo>
                  <a:lnTo>
                    <a:pt x="1599136" y="517460"/>
                  </a:lnTo>
                  <a:cubicBezTo>
                    <a:pt x="1736089" y="590713"/>
                    <a:pt x="1880477" y="688127"/>
                    <a:pt x="2027585" y="806734"/>
                  </a:cubicBezTo>
                  <a:lnTo>
                    <a:pt x="2165423" y="923802"/>
                  </a:lnTo>
                  <a:lnTo>
                    <a:pt x="2155420" y="932297"/>
                  </a:lnTo>
                  <a:cubicBezTo>
                    <a:pt x="2056487" y="1020569"/>
                    <a:pt x="1957043" y="1117820"/>
                    <a:pt x="1858485" y="1223172"/>
                  </a:cubicBezTo>
                  <a:lnTo>
                    <a:pt x="1830200" y="1254727"/>
                  </a:lnTo>
                  <a:lnTo>
                    <a:pt x="1788769" y="1245824"/>
                  </a:lnTo>
                  <a:cubicBezTo>
                    <a:pt x="1647109" y="1218524"/>
                    <a:pt x="1509494" y="1198298"/>
                    <a:pt x="1377572" y="1185036"/>
                  </a:cubicBezTo>
                  <a:lnTo>
                    <a:pt x="1364485" y="1184042"/>
                  </a:lnTo>
                  <a:lnTo>
                    <a:pt x="1364485" y="1184041"/>
                  </a:lnTo>
                  <a:lnTo>
                    <a:pt x="1184163" y="1170351"/>
                  </a:lnTo>
                  <a:cubicBezTo>
                    <a:pt x="995434" y="1160863"/>
                    <a:pt x="821364" y="1166923"/>
                    <a:pt x="667508" y="1188159"/>
                  </a:cubicBezTo>
                  <a:lnTo>
                    <a:pt x="656488" y="1190130"/>
                  </a:lnTo>
                  <a:lnTo>
                    <a:pt x="637616" y="1053379"/>
                  </a:lnTo>
                  <a:cubicBezTo>
                    <a:pt x="615271" y="815719"/>
                    <a:pt x="651640" y="623436"/>
                    <a:pt x="753047" y="501526"/>
                  </a:cubicBezTo>
                  <a:lnTo>
                    <a:pt x="816852" y="441620"/>
                  </a:lnTo>
                  <a:lnTo>
                    <a:pt x="824979" y="435247"/>
                  </a:lnTo>
                  <a:lnTo>
                    <a:pt x="904320" y="391619"/>
                  </a:lnTo>
                  <a:lnTo>
                    <a:pt x="904325" y="391618"/>
                  </a:lnTo>
                  <a:lnTo>
                    <a:pt x="982326" y="369962"/>
                  </a:lnTo>
                  <a:lnTo>
                    <a:pt x="1002820" y="366474"/>
                  </a:lnTo>
                  <a:lnTo>
                    <a:pt x="1088612" y="360047"/>
                  </a:lnTo>
                  <a:lnTo>
                    <a:pt x="1088616" y="360047"/>
                  </a:lnTo>
                  <a:lnTo>
                    <a:pt x="1088616" y="360047"/>
                  </a:lnTo>
                  <a:lnTo>
                    <a:pt x="1088612" y="360047"/>
                  </a:lnTo>
                  <a:lnTo>
                    <a:pt x="1023220" y="363002"/>
                  </a:lnTo>
                  <a:lnTo>
                    <a:pt x="1002820" y="366474"/>
                  </a:lnTo>
                  <a:lnTo>
                    <a:pt x="991960" y="367287"/>
                  </a:lnTo>
                  <a:lnTo>
                    <a:pt x="982326" y="369962"/>
                  </a:lnTo>
                  <a:lnTo>
                    <a:pt x="961703" y="373472"/>
                  </a:lnTo>
                  <a:lnTo>
                    <a:pt x="904325" y="391618"/>
                  </a:lnTo>
                  <a:lnTo>
                    <a:pt x="904319" y="391619"/>
                  </a:lnTo>
                  <a:lnTo>
                    <a:pt x="824978" y="435247"/>
                  </a:lnTo>
                  <a:lnTo>
                    <a:pt x="844254" y="420131"/>
                  </a:lnTo>
                  <a:cubicBezTo>
                    <a:pt x="1027848" y="290248"/>
                    <a:pt x="1233873" y="185473"/>
                    <a:pt x="1459010" y="112322"/>
                  </a:cubicBezTo>
                  <a:cubicBezTo>
                    <a:pt x="1684147" y="39170"/>
                    <a:pt x="1912411" y="2836"/>
                    <a:pt x="2137284" y="0"/>
                  </a:cubicBezTo>
                  <a:lnTo>
                    <a:pt x="2161760" y="899"/>
                  </a:lnTo>
                  <a:lnTo>
                    <a:pt x="2161763" y="899"/>
                  </a:lnTo>
                  <a:lnTo>
                    <a:pt x="2172084" y="1278"/>
                  </a:lnTo>
                  <a:lnTo>
                    <a:pt x="2258914" y="12239"/>
                  </a:lnTo>
                  <a:cubicBezTo>
                    <a:pt x="2412611" y="51262"/>
                    <a:pt x="2555056" y="185445"/>
                    <a:pt x="2676672" y="390850"/>
                  </a:cubicBezTo>
                  <a:close/>
                  <a:moveTo>
                    <a:pt x="2871018" y="832329"/>
                  </a:moveTo>
                  <a:cubicBezTo>
                    <a:pt x="2889654" y="888780"/>
                    <a:pt x="2907225" y="947505"/>
                    <a:pt x="2923658" y="1008313"/>
                  </a:cubicBezTo>
                  <a:lnTo>
                    <a:pt x="2966361" y="1184040"/>
                  </a:lnTo>
                  <a:lnTo>
                    <a:pt x="2953274" y="1185034"/>
                  </a:lnTo>
                  <a:cubicBezTo>
                    <a:pt x="2821351" y="1198296"/>
                    <a:pt x="2683737" y="1218523"/>
                    <a:pt x="2542076" y="1245823"/>
                  </a:cubicBezTo>
                  <a:lnTo>
                    <a:pt x="2500647" y="1254726"/>
                  </a:lnTo>
                  <a:lnTo>
                    <a:pt x="2500647" y="1254726"/>
                  </a:lnTo>
                  <a:lnTo>
                    <a:pt x="2542076" y="1245823"/>
                  </a:lnTo>
                  <a:cubicBezTo>
                    <a:pt x="2683737" y="1218523"/>
                    <a:pt x="2821351" y="1198296"/>
                    <a:pt x="2953274" y="1185034"/>
                  </a:cubicBezTo>
                  <a:lnTo>
                    <a:pt x="2966361" y="1184040"/>
                  </a:lnTo>
                  <a:lnTo>
                    <a:pt x="2969460" y="1196794"/>
                  </a:lnTo>
                  <a:cubicBezTo>
                    <a:pt x="2997613" y="1326358"/>
                    <a:pt x="3020902" y="1463488"/>
                    <a:pt x="3038713" y="1606650"/>
                  </a:cubicBezTo>
                  <a:lnTo>
                    <a:pt x="3043049" y="1648805"/>
                  </a:lnTo>
                  <a:lnTo>
                    <a:pt x="2880408" y="1576826"/>
                  </a:lnTo>
                  <a:lnTo>
                    <a:pt x="2725348" y="1515767"/>
                  </a:lnTo>
                  <a:lnTo>
                    <a:pt x="2619361" y="1387165"/>
                  </a:lnTo>
                  <a:lnTo>
                    <a:pt x="2500647" y="1254727"/>
                  </a:lnTo>
                  <a:lnTo>
                    <a:pt x="2326760" y="1292092"/>
                  </a:lnTo>
                  <a:lnTo>
                    <a:pt x="2165423" y="1333837"/>
                  </a:lnTo>
                  <a:lnTo>
                    <a:pt x="2004088" y="1292093"/>
                  </a:lnTo>
                  <a:lnTo>
                    <a:pt x="1830201" y="1254727"/>
                  </a:lnTo>
                  <a:lnTo>
                    <a:pt x="1858486" y="1223172"/>
                  </a:lnTo>
                  <a:cubicBezTo>
                    <a:pt x="1957044" y="1117819"/>
                    <a:pt x="2056488" y="1020569"/>
                    <a:pt x="2155420" y="932297"/>
                  </a:cubicBezTo>
                  <a:lnTo>
                    <a:pt x="2165423" y="923801"/>
                  </a:lnTo>
                  <a:lnTo>
                    <a:pt x="2165423" y="923801"/>
                  </a:lnTo>
                  <a:lnTo>
                    <a:pt x="2303261" y="806734"/>
                  </a:lnTo>
                  <a:cubicBezTo>
                    <a:pt x="2450369" y="688126"/>
                    <a:pt x="2594757" y="590712"/>
                    <a:pt x="2731711" y="517459"/>
                  </a:cubicBezTo>
                  <a:lnTo>
                    <a:pt x="2741785" y="512576"/>
                  </a:lnTo>
                  <a:lnTo>
                    <a:pt x="2747066" y="522449"/>
                  </a:lnTo>
                  <a:cubicBezTo>
                    <a:pt x="2792227" y="615623"/>
                    <a:pt x="2833749" y="719427"/>
                    <a:pt x="2871018" y="832329"/>
                  </a:cubicBezTo>
                  <a:close/>
                </a:path>
              </a:pathLst>
            </a:custGeom>
            <a:gradFill>
              <a:gsLst>
                <a:gs pos="24000">
                  <a:srgbClr val="2CE7AE"/>
                </a:gs>
                <a:gs pos="83000">
                  <a:schemeClr val="bg1"/>
                </a:gs>
              </a:gsLst>
              <a:lin ang="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27" name="Graphic 26" descr="Books with solid fill">
              <a:extLst>
                <a:ext uri="{FF2B5EF4-FFF2-40B4-BE49-F238E27FC236}">
                  <a16:creationId xmlns:a16="http://schemas.microsoft.com/office/drawing/2014/main" id="{D666EAC8-53A9-9175-C6FE-E745635691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34930" y="2877766"/>
              <a:ext cx="548640" cy="54864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68418B3-44F9-7C3E-C49F-54C9B31E8FE8}"/>
              </a:ext>
            </a:extLst>
          </p:cNvPr>
          <p:cNvGrpSpPr/>
          <p:nvPr/>
        </p:nvGrpSpPr>
        <p:grpSpPr>
          <a:xfrm>
            <a:off x="4659551" y="3840972"/>
            <a:ext cx="2958622" cy="1951395"/>
            <a:chOff x="4659551" y="3840972"/>
            <a:chExt cx="2958622" cy="1951395"/>
          </a:xfrm>
          <a:effectLst/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50A8C36-EC52-BE3F-C654-40524AADE6DD}"/>
                </a:ext>
              </a:extLst>
            </p:cNvPr>
            <p:cNvSpPr/>
            <p:nvPr/>
          </p:nvSpPr>
          <p:spPr>
            <a:xfrm rot="17280000">
              <a:off x="5163164" y="3337359"/>
              <a:ext cx="1951395" cy="2958622"/>
            </a:xfrm>
            <a:custGeom>
              <a:avLst/>
              <a:gdLst>
                <a:gd name="connsiteX0" fmla="*/ 421468 w 1951395"/>
                <a:gd name="connsiteY0" fmla="*/ 1120440 h 2958622"/>
                <a:gd name="connsiteX1" fmla="*/ 325822 w 1951395"/>
                <a:gd name="connsiteY1" fmla="*/ 1219980 h 2958622"/>
                <a:gd name="connsiteX2" fmla="*/ 112502 w 1951395"/>
                <a:gd name="connsiteY2" fmla="*/ 1826852 h 2958622"/>
                <a:gd name="connsiteX3" fmla="*/ 88845 w 1951395"/>
                <a:gd name="connsiteY3" fmla="*/ 490639 h 2958622"/>
                <a:gd name="connsiteX4" fmla="*/ 109426 w 1951395"/>
                <a:gd name="connsiteY4" fmla="*/ 430143 h 2958622"/>
                <a:gd name="connsiteX5" fmla="*/ 94836 w 1951395"/>
                <a:gd name="connsiteY5" fmla="*/ 506590 h 2958622"/>
                <a:gd name="connsiteX6" fmla="*/ 325821 w 1951395"/>
                <a:gd name="connsiteY6" fmla="*/ 1020898 h 2958622"/>
                <a:gd name="connsiteX7" fmla="*/ 777680 w 1951395"/>
                <a:gd name="connsiteY7" fmla="*/ 2216746 h 2958622"/>
                <a:gd name="connsiteX8" fmla="*/ 758809 w 1951395"/>
                <a:gd name="connsiteY8" fmla="*/ 2353498 h 2958622"/>
                <a:gd name="connsiteX9" fmla="*/ 874240 w 1951395"/>
                <a:gd name="connsiteY9" fmla="*/ 2905351 h 2958622"/>
                <a:gd name="connsiteX10" fmla="*/ 930978 w 1951395"/>
                <a:gd name="connsiteY10" fmla="*/ 2958622 h 2958622"/>
                <a:gd name="connsiteX11" fmla="*/ 878769 w 1951395"/>
                <a:gd name="connsiteY11" fmla="*/ 2921777 h 2958622"/>
                <a:gd name="connsiteX12" fmla="*/ 112502 w 1951395"/>
                <a:gd name="connsiteY12" fmla="*/ 1826853 h 2958622"/>
                <a:gd name="connsiteX13" fmla="*/ 641792 w 1951395"/>
                <a:gd name="connsiteY13" fmla="*/ 2192436 h 2958622"/>
                <a:gd name="connsiteX14" fmla="*/ 990674 w 1951395"/>
                <a:gd name="connsiteY14" fmla="*/ 1541517 h 2958622"/>
                <a:gd name="connsiteX15" fmla="*/ 921930 w 1951395"/>
                <a:gd name="connsiteY15" fmla="*/ 1708784 h 2958622"/>
                <a:gd name="connsiteX16" fmla="*/ 779211 w 1951395"/>
                <a:gd name="connsiteY16" fmla="*/ 2205655 h 2958622"/>
                <a:gd name="connsiteX17" fmla="*/ 777681 w 1951395"/>
                <a:gd name="connsiteY17" fmla="*/ 2216745 h 2958622"/>
                <a:gd name="connsiteX18" fmla="*/ 641793 w 1951395"/>
                <a:gd name="connsiteY18" fmla="*/ 2192435 h 2958622"/>
                <a:gd name="connsiteX19" fmla="*/ 112502 w 1951395"/>
                <a:gd name="connsiteY19" fmla="*/ 1826852 h 2958622"/>
                <a:gd name="connsiteX20" fmla="*/ 325822 w 1951395"/>
                <a:gd name="connsiteY20" fmla="*/ 1219980 h 2958622"/>
                <a:gd name="connsiteX21" fmla="*/ 421469 w 1951395"/>
                <a:gd name="connsiteY21" fmla="*/ 1120440 h 2958622"/>
                <a:gd name="connsiteX22" fmla="*/ 429227 w 1951395"/>
                <a:gd name="connsiteY22" fmla="*/ 1128513 h 2958622"/>
                <a:gd name="connsiteX23" fmla="*/ 836742 w 1951395"/>
                <a:gd name="connsiteY23" fmla="*/ 1446601 h 2958622"/>
                <a:gd name="connsiteX24" fmla="*/ 926894 w 1951395"/>
                <a:gd name="connsiteY24" fmla="*/ 544171 h 2958622"/>
                <a:gd name="connsiteX25" fmla="*/ 921931 w 1951395"/>
                <a:gd name="connsiteY25" fmla="*/ 532094 h 2958622"/>
                <a:gd name="connsiteX26" fmla="*/ 920820 w 1951395"/>
                <a:gd name="connsiteY26" fmla="*/ 528783 h 2958622"/>
                <a:gd name="connsiteX27" fmla="*/ 921931 w 1951395"/>
                <a:gd name="connsiteY27" fmla="*/ 532094 h 2958622"/>
                <a:gd name="connsiteX28" fmla="*/ 1485680 w 1951395"/>
                <a:gd name="connsiteY28" fmla="*/ 18043 h 2958622"/>
                <a:gd name="connsiteX29" fmla="*/ 1482581 w 1951395"/>
                <a:gd name="connsiteY29" fmla="*/ 30796 h 2958622"/>
                <a:gd name="connsiteX30" fmla="*/ 1413328 w 1951395"/>
                <a:gd name="connsiteY30" fmla="*/ 440652 h 2958622"/>
                <a:gd name="connsiteX31" fmla="*/ 1408992 w 1951395"/>
                <a:gd name="connsiteY31" fmla="*/ 482807 h 2958622"/>
                <a:gd name="connsiteX32" fmla="*/ 1370242 w 1951395"/>
                <a:gd name="connsiteY32" fmla="*/ 499956 h 2958622"/>
                <a:gd name="connsiteX33" fmla="*/ 1001845 w 1951395"/>
                <a:gd name="connsiteY33" fmla="*/ 692473 h 2958622"/>
                <a:gd name="connsiteX34" fmla="*/ 1370242 w 1951395"/>
                <a:gd name="connsiteY34" fmla="*/ 499956 h 2958622"/>
                <a:gd name="connsiteX35" fmla="*/ 1408992 w 1951395"/>
                <a:gd name="connsiteY35" fmla="*/ 482807 h 2958622"/>
                <a:gd name="connsiteX36" fmla="*/ 1390796 w 1951395"/>
                <a:gd name="connsiteY36" fmla="*/ 659731 h 2958622"/>
                <a:gd name="connsiteX37" fmla="*/ 1380641 w 1951395"/>
                <a:gd name="connsiteY37" fmla="*/ 826070 h 2958622"/>
                <a:gd name="connsiteX38" fmla="*/ 1291084 w 1951395"/>
                <a:gd name="connsiteY38" fmla="*/ 966609 h 2958622"/>
                <a:gd name="connsiteX39" fmla="*/ 1201813 w 1951395"/>
                <a:gd name="connsiteY39" fmla="*/ 1120439 h 2958622"/>
                <a:gd name="connsiteX40" fmla="*/ 1180543 w 1951395"/>
                <a:gd name="connsiteY40" fmla="*/ 1083787 h 2958622"/>
                <a:gd name="connsiteX41" fmla="*/ 995662 w 1951395"/>
                <a:gd name="connsiteY41" fmla="*/ 711500 h 2958622"/>
                <a:gd name="connsiteX42" fmla="*/ 991071 w 1951395"/>
                <a:gd name="connsiteY42" fmla="*/ 700329 h 2958622"/>
                <a:gd name="connsiteX43" fmla="*/ 995662 w 1951395"/>
                <a:gd name="connsiteY43" fmla="*/ 711500 h 2958622"/>
                <a:gd name="connsiteX44" fmla="*/ 1180542 w 1951395"/>
                <a:gd name="connsiteY44" fmla="*/ 1083787 h 2958622"/>
                <a:gd name="connsiteX45" fmla="*/ 1201812 w 1951395"/>
                <a:gd name="connsiteY45" fmla="*/ 1120439 h 2958622"/>
                <a:gd name="connsiteX46" fmla="*/ 1180542 w 1951395"/>
                <a:gd name="connsiteY46" fmla="*/ 1157091 h 2958622"/>
                <a:gd name="connsiteX47" fmla="*/ 995662 w 1951395"/>
                <a:gd name="connsiteY47" fmla="*/ 1529377 h 2958622"/>
                <a:gd name="connsiteX48" fmla="*/ 990673 w 1951395"/>
                <a:gd name="connsiteY48" fmla="*/ 1541517 h 2958622"/>
                <a:gd name="connsiteX49" fmla="*/ 836742 w 1951395"/>
                <a:gd name="connsiteY49" fmla="*/ 1446600 h 2958622"/>
                <a:gd name="connsiteX50" fmla="*/ 429226 w 1951395"/>
                <a:gd name="connsiteY50" fmla="*/ 1128513 h 2958622"/>
                <a:gd name="connsiteX51" fmla="*/ 421468 w 1951395"/>
                <a:gd name="connsiteY51" fmla="*/ 1120439 h 2958622"/>
                <a:gd name="connsiteX52" fmla="*/ 325822 w 1951395"/>
                <a:gd name="connsiteY52" fmla="*/ 1020898 h 2958622"/>
                <a:gd name="connsiteX53" fmla="*/ 94837 w 1951395"/>
                <a:gd name="connsiteY53" fmla="*/ 506590 h 2958622"/>
                <a:gd name="connsiteX54" fmla="*/ 109427 w 1951395"/>
                <a:gd name="connsiteY54" fmla="*/ 430143 h 2958622"/>
                <a:gd name="connsiteX55" fmla="*/ 121196 w 1951395"/>
                <a:gd name="connsiteY55" fmla="*/ 395547 h 2958622"/>
                <a:gd name="connsiteX56" fmla="*/ 152619 w 1951395"/>
                <a:gd name="connsiteY56" fmla="*/ 328757 h 2958622"/>
                <a:gd name="connsiteX57" fmla="*/ 641792 w 1951395"/>
                <a:gd name="connsiteY57" fmla="*/ 48443 h 2958622"/>
                <a:gd name="connsiteX58" fmla="*/ 777682 w 1951395"/>
                <a:gd name="connsiteY58" fmla="*/ 24132 h 2958622"/>
                <a:gd name="connsiteX59" fmla="*/ 777682 w 1951395"/>
                <a:gd name="connsiteY59" fmla="*/ 24132 h 2958622"/>
                <a:gd name="connsiteX60" fmla="*/ 788702 w 1951395"/>
                <a:gd name="connsiteY60" fmla="*/ 22161 h 2958622"/>
                <a:gd name="connsiteX61" fmla="*/ 1305357 w 1951395"/>
                <a:gd name="connsiteY61" fmla="*/ 4353 h 2958622"/>
                <a:gd name="connsiteX62" fmla="*/ 1951395 w 1951395"/>
                <a:gd name="connsiteY62" fmla="*/ 88728 h 2958622"/>
                <a:gd name="connsiteX63" fmla="*/ 1832680 w 1951395"/>
                <a:gd name="connsiteY63" fmla="*/ 221167 h 2958622"/>
                <a:gd name="connsiteX64" fmla="*/ 1726694 w 1951395"/>
                <a:gd name="connsiteY64" fmla="*/ 349768 h 2958622"/>
                <a:gd name="connsiteX65" fmla="*/ 1688057 w 1951395"/>
                <a:gd name="connsiteY65" fmla="*/ 396650 h 2958622"/>
                <a:gd name="connsiteX66" fmla="*/ 1546854 w 1951395"/>
                <a:gd name="connsiteY66" fmla="*/ 582968 h 2958622"/>
                <a:gd name="connsiteX67" fmla="*/ 1413290 w 1951395"/>
                <a:gd name="connsiteY67" fmla="*/ 774836 h 2958622"/>
                <a:gd name="connsiteX68" fmla="*/ 1380642 w 1951395"/>
                <a:gd name="connsiteY68" fmla="*/ 826070 h 2958622"/>
                <a:gd name="connsiteX69" fmla="*/ 1390797 w 1951395"/>
                <a:gd name="connsiteY69" fmla="*/ 659730 h 2958622"/>
                <a:gd name="connsiteX70" fmla="*/ 1408993 w 1951395"/>
                <a:gd name="connsiteY70" fmla="*/ 482807 h 2958622"/>
                <a:gd name="connsiteX71" fmla="*/ 1433743 w 1951395"/>
                <a:gd name="connsiteY71" fmla="*/ 471853 h 2958622"/>
                <a:gd name="connsiteX72" fmla="*/ 1408992 w 1951395"/>
                <a:gd name="connsiteY72" fmla="*/ 482807 h 2958622"/>
                <a:gd name="connsiteX73" fmla="*/ 1413328 w 1951395"/>
                <a:gd name="connsiteY73" fmla="*/ 440652 h 2958622"/>
                <a:gd name="connsiteX74" fmla="*/ 1482581 w 1951395"/>
                <a:gd name="connsiteY74" fmla="*/ 30796 h 2958622"/>
                <a:gd name="connsiteX75" fmla="*/ 1485680 w 1951395"/>
                <a:gd name="connsiteY75" fmla="*/ 18043 h 2958622"/>
                <a:gd name="connsiteX76" fmla="*/ 1498767 w 1951395"/>
                <a:gd name="connsiteY76" fmla="*/ 19037 h 2958622"/>
                <a:gd name="connsiteX77" fmla="*/ 1909964 w 1951395"/>
                <a:gd name="connsiteY77" fmla="*/ 79825 h 29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951395" h="2958622">
                  <a:moveTo>
                    <a:pt x="421468" y="1120440"/>
                  </a:moveTo>
                  <a:lnTo>
                    <a:pt x="325822" y="1219980"/>
                  </a:lnTo>
                  <a:cubicBezTo>
                    <a:pt x="136497" y="1434945"/>
                    <a:pt x="53981" y="1646742"/>
                    <a:pt x="112502" y="1826852"/>
                  </a:cubicBezTo>
                  <a:cubicBezTo>
                    <a:pt x="-33801" y="1376578"/>
                    <a:pt x="-32834" y="913799"/>
                    <a:pt x="88845" y="490639"/>
                  </a:cubicBezTo>
                  <a:lnTo>
                    <a:pt x="109426" y="430143"/>
                  </a:lnTo>
                  <a:lnTo>
                    <a:pt x="94836" y="506590"/>
                  </a:lnTo>
                  <a:cubicBezTo>
                    <a:pt x="84453" y="664823"/>
                    <a:pt x="168051" y="841761"/>
                    <a:pt x="325821" y="1020898"/>
                  </a:cubicBezTo>
                  <a:close/>
                  <a:moveTo>
                    <a:pt x="777680" y="2216746"/>
                  </a:moveTo>
                  <a:lnTo>
                    <a:pt x="758809" y="2353498"/>
                  </a:lnTo>
                  <a:cubicBezTo>
                    <a:pt x="736464" y="2591158"/>
                    <a:pt x="772833" y="2783441"/>
                    <a:pt x="874240" y="2905351"/>
                  </a:cubicBezTo>
                  <a:lnTo>
                    <a:pt x="930978" y="2958622"/>
                  </a:lnTo>
                  <a:lnTo>
                    <a:pt x="878769" y="2921777"/>
                  </a:lnTo>
                  <a:cubicBezTo>
                    <a:pt x="531602" y="2650955"/>
                    <a:pt x="258805" y="2277127"/>
                    <a:pt x="112502" y="1826853"/>
                  </a:cubicBezTo>
                  <a:cubicBezTo>
                    <a:pt x="171023" y="2006963"/>
                    <a:pt x="362271" y="2129808"/>
                    <a:pt x="641792" y="2192436"/>
                  </a:cubicBezTo>
                  <a:close/>
                  <a:moveTo>
                    <a:pt x="990674" y="1541517"/>
                  </a:moveTo>
                  <a:lnTo>
                    <a:pt x="921930" y="1708784"/>
                  </a:lnTo>
                  <a:cubicBezTo>
                    <a:pt x="854585" y="1885345"/>
                    <a:pt x="806557" y="2052768"/>
                    <a:pt x="779211" y="2205655"/>
                  </a:cubicBezTo>
                  <a:lnTo>
                    <a:pt x="777681" y="2216745"/>
                  </a:lnTo>
                  <a:lnTo>
                    <a:pt x="641793" y="2192435"/>
                  </a:lnTo>
                  <a:cubicBezTo>
                    <a:pt x="362272" y="2129807"/>
                    <a:pt x="171024" y="2006962"/>
                    <a:pt x="112502" y="1826852"/>
                  </a:cubicBezTo>
                  <a:cubicBezTo>
                    <a:pt x="53982" y="1646742"/>
                    <a:pt x="136498" y="1434945"/>
                    <a:pt x="325822" y="1219980"/>
                  </a:cubicBezTo>
                  <a:lnTo>
                    <a:pt x="421469" y="1120440"/>
                  </a:lnTo>
                  <a:lnTo>
                    <a:pt x="429227" y="1128513"/>
                  </a:lnTo>
                  <a:cubicBezTo>
                    <a:pt x="541215" y="1236127"/>
                    <a:pt x="678480" y="1343345"/>
                    <a:pt x="836742" y="1446601"/>
                  </a:cubicBezTo>
                  <a:close/>
                  <a:moveTo>
                    <a:pt x="926894" y="544171"/>
                  </a:moveTo>
                  <a:lnTo>
                    <a:pt x="921931" y="532094"/>
                  </a:lnTo>
                  <a:lnTo>
                    <a:pt x="920820" y="528783"/>
                  </a:lnTo>
                  <a:lnTo>
                    <a:pt x="921931" y="532094"/>
                  </a:lnTo>
                  <a:close/>
                  <a:moveTo>
                    <a:pt x="1485680" y="18043"/>
                  </a:moveTo>
                  <a:lnTo>
                    <a:pt x="1482581" y="30796"/>
                  </a:lnTo>
                  <a:cubicBezTo>
                    <a:pt x="1454428" y="160360"/>
                    <a:pt x="1431139" y="297490"/>
                    <a:pt x="1413328" y="440652"/>
                  </a:cubicBezTo>
                  <a:lnTo>
                    <a:pt x="1408992" y="482807"/>
                  </a:lnTo>
                  <a:lnTo>
                    <a:pt x="1370242" y="499956"/>
                  </a:lnTo>
                  <a:cubicBezTo>
                    <a:pt x="1239589" y="561136"/>
                    <a:pt x="1116368" y="625660"/>
                    <a:pt x="1001845" y="692473"/>
                  </a:cubicBezTo>
                  <a:cubicBezTo>
                    <a:pt x="1116368" y="625660"/>
                    <a:pt x="1239589" y="561136"/>
                    <a:pt x="1370242" y="499956"/>
                  </a:cubicBezTo>
                  <a:lnTo>
                    <a:pt x="1408992" y="482807"/>
                  </a:lnTo>
                  <a:lnTo>
                    <a:pt x="1390796" y="659731"/>
                  </a:lnTo>
                  <a:lnTo>
                    <a:pt x="1380641" y="826070"/>
                  </a:lnTo>
                  <a:lnTo>
                    <a:pt x="1291084" y="966609"/>
                  </a:lnTo>
                  <a:lnTo>
                    <a:pt x="1201813" y="1120439"/>
                  </a:lnTo>
                  <a:lnTo>
                    <a:pt x="1180543" y="1083787"/>
                  </a:lnTo>
                  <a:cubicBezTo>
                    <a:pt x="1110804" y="957497"/>
                    <a:pt x="1049042" y="832868"/>
                    <a:pt x="995662" y="711500"/>
                  </a:cubicBezTo>
                  <a:lnTo>
                    <a:pt x="991071" y="700329"/>
                  </a:lnTo>
                  <a:lnTo>
                    <a:pt x="995662" y="711500"/>
                  </a:lnTo>
                  <a:cubicBezTo>
                    <a:pt x="1049041" y="832868"/>
                    <a:pt x="1110804" y="957497"/>
                    <a:pt x="1180542" y="1083787"/>
                  </a:cubicBezTo>
                  <a:lnTo>
                    <a:pt x="1201812" y="1120439"/>
                  </a:lnTo>
                  <a:lnTo>
                    <a:pt x="1180542" y="1157091"/>
                  </a:lnTo>
                  <a:cubicBezTo>
                    <a:pt x="1110803" y="1283381"/>
                    <a:pt x="1049040" y="1408011"/>
                    <a:pt x="995662" y="1529377"/>
                  </a:cubicBezTo>
                  <a:lnTo>
                    <a:pt x="990673" y="1541517"/>
                  </a:lnTo>
                  <a:lnTo>
                    <a:pt x="836742" y="1446600"/>
                  </a:lnTo>
                  <a:cubicBezTo>
                    <a:pt x="678479" y="1343344"/>
                    <a:pt x="541214" y="1236127"/>
                    <a:pt x="429226" y="1128513"/>
                  </a:cubicBezTo>
                  <a:lnTo>
                    <a:pt x="421468" y="1120439"/>
                  </a:lnTo>
                  <a:lnTo>
                    <a:pt x="325822" y="1020898"/>
                  </a:lnTo>
                  <a:cubicBezTo>
                    <a:pt x="168052" y="841761"/>
                    <a:pt x="84454" y="664823"/>
                    <a:pt x="94837" y="506590"/>
                  </a:cubicBezTo>
                  <a:lnTo>
                    <a:pt x="109427" y="430143"/>
                  </a:lnTo>
                  <a:lnTo>
                    <a:pt x="121196" y="395547"/>
                  </a:lnTo>
                  <a:lnTo>
                    <a:pt x="152619" y="328757"/>
                  </a:lnTo>
                  <a:cubicBezTo>
                    <a:pt x="237225" y="194641"/>
                    <a:pt x="408859" y="100633"/>
                    <a:pt x="641792" y="48443"/>
                  </a:cubicBezTo>
                  <a:lnTo>
                    <a:pt x="777682" y="24132"/>
                  </a:lnTo>
                  <a:lnTo>
                    <a:pt x="777682" y="24132"/>
                  </a:lnTo>
                  <a:lnTo>
                    <a:pt x="788702" y="22161"/>
                  </a:lnTo>
                  <a:cubicBezTo>
                    <a:pt x="942558" y="925"/>
                    <a:pt x="1116628" y="-5135"/>
                    <a:pt x="1305357" y="4353"/>
                  </a:cubicBezTo>
                  <a:close/>
                  <a:moveTo>
                    <a:pt x="1951395" y="88728"/>
                  </a:moveTo>
                  <a:lnTo>
                    <a:pt x="1832680" y="221167"/>
                  </a:lnTo>
                  <a:lnTo>
                    <a:pt x="1726694" y="349768"/>
                  </a:lnTo>
                  <a:lnTo>
                    <a:pt x="1688057" y="396650"/>
                  </a:lnTo>
                  <a:cubicBezTo>
                    <a:pt x="1640360" y="456988"/>
                    <a:pt x="1593235" y="519130"/>
                    <a:pt x="1546854" y="582968"/>
                  </a:cubicBezTo>
                  <a:cubicBezTo>
                    <a:pt x="1500473" y="646806"/>
                    <a:pt x="1455935" y="710827"/>
                    <a:pt x="1413290" y="774836"/>
                  </a:cubicBezTo>
                  <a:lnTo>
                    <a:pt x="1380642" y="826070"/>
                  </a:lnTo>
                  <a:lnTo>
                    <a:pt x="1390797" y="659730"/>
                  </a:lnTo>
                  <a:lnTo>
                    <a:pt x="1408993" y="482807"/>
                  </a:lnTo>
                  <a:lnTo>
                    <a:pt x="1433743" y="471853"/>
                  </a:lnTo>
                  <a:lnTo>
                    <a:pt x="1408992" y="482807"/>
                  </a:lnTo>
                  <a:lnTo>
                    <a:pt x="1413328" y="440652"/>
                  </a:lnTo>
                  <a:cubicBezTo>
                    <a:pt x="1431139" y="297490"/>
                    <a:pt x="1454428" y="160360"/>
                    <a:pt x="1482581" y="30796"/>
                  </a:cubicBezTo>
                  <a:lnTo>
                    <a:pt x="1485680" y="18043"/>
                  </a:lnTo>
                  <a:lnTo>
                    <a:pt x="1498767" y="19037"/>
                  </a:lnTo>
                  <a:cubicBezTo>
                    <a:pt x="1630689" y="32299"/>
                    <a:pt x="1768304" y="52525"/>
                    <a:pt x="1909964" y="79825"/>
                  </a:cubicBezTo>
                  <a:close/>
                </a:path>
              </a:pathLst>
            </a:custGeom>
            <a:gradFill>
              <a:gsLst>
                <a:gs pos="24000">
                  <a:srgbClr val="2CE7AE"/>
                </a:gs>
                <a:gs pos="83000">
                  <a:schemeClr val="bg1"/>
                </a:gs>
              </a:gsLst>
              <a:lin ang="144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28" name="Graphic 27" descr="Fire">
              <a:extLst>
                <a:ext uri="{FF2B5EF4-FFF2-40B4-BE49-F238E27FC236}">
                  <a16:creationId xmlns:a16="http://schemas.microsoft.com/office/drawing/2014/main" id="{E8F035A8-EB7B-88DE-2232-861EB8712F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031488" y="4592782"/>
              <a:ext cx="548640" cy="5486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2141C17-DF55-E255-1287-AB13D9B7D353}"/>
              </a:ext>
            </a:extLst>
          </p:cNvPr>
          <p:cNvGrpSpPr/>
          <p:nvPr/>
        </p:nvGrpSpPr>
        <p:grpSpPr>
          <a:xfrm>
            <a:off x="6116768" y="2467102"/>
            <a:ext cx="2286437" cy="2874588"/>
            <a:chOff x="6116768" y="2467102"/>
            <a:chExt cx="2286437" cy="2874588"/>
          </a:xfrm>
          <a:effectLst/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8EE5F06-4024-FD7B-5135-85B0CDA2FDC3}"/>
                </a:ext>
              </a:extLst>
            </p:cNvPr>
            <p:cNvSpPr/>
            <p:nvPr/>
          </p:nvSpPr>
          <p:spPr>
            <a:xfrm rot="17280000">
              <a:off x="5822693" y="2761177"/>
              <a:ext cx="2874588" cy="2286437"/>
            </a:xfrm>
            <a:custGeom>
              <a:avLst/>
              <a:gdLst>
                <a:gd name="connsiteX0" fmla="*/ 957781 w 2874588"/>
                <a:gd name="connsiteY0" fmla="*/ 1773860 h 2286437"/>
                <a:gd name="connsiteX1" fmla="*/ 952500 w 2874588"/>
                <a:gd name="connsiteY1" fmla="*/ 1763989 h 2286437"/>
                <a:gd name="connsiteX2" fmla="*/ 775908 w 2874588"/>
                <a:gd name="connsiteY2" fmla="*/ 1278124 h 2286437"/>
                <a:gd name="connsiteX3" fmla="*/ 733205 w 2874588"/>
                <a:gd name="connsiteY3" fmla="*/ 1102397 h 2286437"/>
                <a:gd name="connsiteX4" fmla="*/ 733204 w 2874588"/>
                <a:gd name="connsiteY4" fmla="*/ 1102398 h 2286437"/>
                <a:gd name="connsiteX5" fmla="*/ 733205 w 2874588"/>
                <a:gd name="connsiteY5" fmla="*/ 1102398 h 2286437"/>
                <a:gd name="connsiteX6" fmla="*/ 775908 w 2874588"/>
                <a:gd name="connsiteY6" fmla="*/ 1278125 h 2286437"/>
                <a:gd name="connsiteX7" fmla="*/ 952500 w 2874588"/>
                <a:gd name="connsiteY7" fmla="*/ 1763990 h 2286437"/>
                <a:gd name="connsiteX8" fmla="*/ 957780 w 2874588"/>
                <a:gd name="connsiteY8" fmla="*/ 1773860 h 2286437"/>
                <a:gd name="connsiteX9" fmla="*/ 628165 w 2874588"/>
                <a:gd name="connsiteY9" fmla="*/ 294370 h 2286437"/>
                <a:gd name="connsiteX10" fmla="*/ 638319 w 2874588"/>
                <a:gd name="connsiteY10" fmla="*/ 460709 h 2286437"/>
                <a:gd name="connsiteX11" fmla="*/ 656516 w 2874588"/>
                <a:gd name="connsiteY11" fmla="*/ 637632 h 2286437"/>
                <a:gd name="connsiteX12" fmla="*/ 617765 w 2874588"/>
                <a:gd name="connsiteY12" fmla="*/ 620483 h 2286437"/>
                <a:gd name="connsiteX13" fmla="*/ 249368 w 2874588"/>
                <a:gd name="connsiteY13" fmla="*/ 427966 h 2286437"/>
                <a:gd name="connsiteX14" fmla="*/ 238198 w 2874588"/>
                <a:gd name="connsiteY14" fmla="*/ 421078 h 2286437"/>
                <a:gd name="connsiteX15" fmla="*/ 243186 w 2874588"/>
                <a:gd name="connsiteY15" fmla="*/ 408939 h 2286437"/>
                <a:gd name="connsiteX16" fmla="*/ 428067 w 2874588"/>
                <a:gd name="connsiteY16" fmla="*/ 36652 h 2286437"/>
                <a:gd name="connsiteX17" fmla="*/ 449337 w 2874588"/>
                <a:gd name="connsiteY17" fmla="*/ 0 h 2286437"/>
                <a:gd name="connsiteX18" fmla="*/ 538608 w 2874588"/>
                <a:gd name="connsiteY18" fmla="*/ 153830 h 2286437"/>
                <a:gd name="connsiteX19" fmla="*/ 974220 w 2874588"/>
                <a:gd name="connsiteY19" fmla="*/ 770672 h 2286437"/>
                <a:gd name="connsiteX20" fmla="*/ 819158 w 2874588"/>
                <a:gd name="connsiteY20" fmla="*/ 709612 h 2286437"/>
                <a:gd name="connsiteX21" fmla="*/ 656518 w 2874588"/>
                <a:gd name="connsiteY21" fmla="*/ 637633 h 2286437"/>
                <a:gd name="connsiteX22" fmla="*/ 638321 w 2874588"/>
                <a:gd name="connsiteY22" fmla="*/ 460710 h 2286437"/>
                <a:gd name="connsiteX23" fmla="*/ 628167 w 2874588"/>
                <a:gd name="connsiteY23" fmla="*/ 294371 h 2286437"/>
                <a:gd name="connsiteX24" fmla="*/ 660814 w 2874588"/>
                <a:gd name="connsiteY24" fmla="*/ 345606 h 2286437"/>
                <a:gd name="connsiteX25" fmla="*/ 794378 w 2874588"/>
                <a:gd name="connsiteY25" fmla="*/ 537472 h 2286437"/>
                <a:gd name="connsiteX26" fmla="*/ 935580 w 2874588"/>
                <a:gd name="connsiteY26" fmla="*/ 723789 h 2286437"/>
                <a:gd name="connsiteX27" fmla="*/ 2110503 w 2874588"/>
                <a:gd name="connsiteY27" fmla="*/ 1773861 h 2286437"/>
                <a:gd name="connsiteX28" fmla="*/ 2045391 w 2874588"/>
                <a:gd name="connsiteY28" fmla="*/ 1895587 h 2286437"/>
                <a:gd name="connsiteX29" fmla="*/ 1627633 w 2874588"/>
                <a:gd name="connsiteY29" fmla="*/ 2274198 h 2286437"/>
                <a:gd name="connsiteX30" fmla="*/ 1537800 w 2874588"/>
                <a:gd name="connsiteY30" fmla="*/ 2285538 h 2286437"/>
                <a:gd name="connsiteX31" fmla="*/ 1527479 w 2874588"/>
                <a:gd name="connsiteY31" fmla="*/ 2285159 h 2286437"/>
                <a:gd name="connsiteX32" fmla="*/ 1527478 w 2874588"/>
                <a:gd name="connsiteY32" fmla="*/ 2285159 h 2286437"/>
                <a:gd name="connsiteX33" fmla="*/ 1338779 w 2874588"/>
                <a:gd name="connsiteY33" fmla="*/ 2278230 h 2286437"/>
                <a:gd name="connsiteX34" fmla="*/ 305833 w 2874588"/>
                <a:gd name="connsiteY34" fmla="*/ 1928041 h 2286437"/>
                <a:gd name="connsiteX35" fmla="*/ 208365 w 2874588"/>
                <a:gd name="connsiteY35" fmla="*/ 1859257 h 2286437"/>
                <a:gd name="connsiteX36" fmla="*/ 208361 w 2874588"/>
                <a:gd name="connsiteY36" fmla="*/ 1859254 h 2286437"/>
                <a:gd name="connsiteX37" fmla="*/ 178504 w 2874588"/>
                <a:gd name="connsiteY37" fmla="*/ 1838183 h 2286437"/>
                <a:gd name="connsiteX38" fmla="*/ 121766 w 2874588"/>
                <a:gd name="connsiteY38" fmla="*/ 1784912 h 2286437"/>
                <a:gd name="connsiteX39" fmla="*/ 6334 w 2874588"/>
                <a:gd name="connsiteY39" fmla="*/ 1233059 h 2286437"/>
                <a:gd name="connsiteX40" fmla="*/ 25206 w 2874588"/>
                <a:gd name="connsiteY40" fmla="*/ 1096307 h 2286437"/>
                <a:gd name="connsiteX41" fmla="*/ 36227 w 2874588"/>
                <a:gd name="connsiteY41" fmla="*/ 1098279 h 2286437"/>
                <a:gd name="connsiteX42" fmla="*/ 25206 w 2874588"/>
                <a:gd name="connsiteY42" fmla="*/ 1096307 h 2286437"/>
                <a:gd name="connsiteX43" fmla="*/ 26736 w 2874588"/>
                <a:gd name="connsiteY43" fmla="*/ 1085217 h 2286437"/>
                <a:gd name="connsiteX44" fmla="*/ 169455 w 2874588"/>
                <a:gd name="connsiteY44" fmla="*/ 588346 h 2286437"/>
                <a:gd name="connsiteX45" fmla="*/ 238198 w 2874588"/>
                <a:gd name="connsiteY45" fmla="*/ 421079 h 2286437"/>
                <a:gd name="connsiteX46" fmla="*/ 249369 w 2874588"/>
                <a:gd name="connsiteY46" fmla="*/ 427967 h 2286437"/>
                <a:gd name="connsiteX47" fmla="*/ 617765 w 2874588"/>
                <a:gd name="connsiteY47" fmla="*/ 620484 h 2286437"/>
                <a:gd name="connsiteX48" fmla="*/ 656517 w 2874588"/>
                <a:gd name="connsiteY48" fmla="*/ 637633 h 2286437"/>
                <a:gd name="connsiteX49" fmla="*/ 656517 w 2874588"/>
                <a:gd name="connsiteY49" fmla="*/ 637634 h 2286437"/>
                <a:gd name="connsiteX50" fmla="*/ 819157 w 2874588"/>
                <a:gd name="connsiteY50" fmla="*/ 709612 h 2286437"/>
                <a:gd name="connsiteX51" fmla="*/ 974218 w 2874588"/>
                <a:gd name="connsiteY51" fmla="*/ 770672 h 2286437"/>
                <a:gd name="connsiteX52" fmla="*/ 1080204 w 2874588"/>
                <a:gd name="connsiteY52" fmla="*/ 899273 h 2286437"/>
                <a:gd name="connsiteX53" fmla="*/ 1198917 w 2874588"/>
                <a:gd name="connsiteY53" fmla="*/ 1031711 h 2286437"/>
                <a:gd name="connsiteX54" fmla="*/ 1198919 w 2874588"/>
                <a:gd name="connsiteY54" fmla="*/ 1031711 h 2286437"/>
                <a:gd name="connsiteX55" fmla="*/ 1227205 w 2874588"/>
                <a:gd name="connsiteY55" fmla="*/ 1063266 h 2286437"/>
                <a:gd name="connsiteX56" fmla="*/ 1524140 w 2874588"/>
                <a:gd name="connsiteY56" fmla="*/ 1354141 h 2286437"/>
                <a:gd name="connsiteX57" fmla="*/ 1534143 w 2874588"/>
                <a:gd name="connsiteY57" fmla="*/ 1362637 h 2286437"/>
                <a:gd name="connsiteX58" fmla="*/ 1534142 w 2874588"/>
                <a:gd name="connsiteY58" fmla="*/ 1362638 h 2286437"/>
                <a:gd name="connsiteX59" fmla="*/ 1671979 w 2874588"/>
                <a:gd name="connsiteY59" fmla="*/ 1479704 h 2286437"/>
                <a:gd name="connsiteX60" fmla="*/ 2100429 w 2874588"/>
                <a:gd name="connsiteY60" fmla="*/ 1768979 h 2286437"/>
                <a:gd name="connsiteX61" fmla="*/ 2874588 w 2874588"/>
                <a:gd name="connsiteY61" fmla="*/ 1851190 h 2286437"/>
                <a:gd name="connsiteX62" fmla="*/ 2855312 w 2874588"/>
                <a:gd name="connsiteY62" fmla="*/ 1866306 h 2286437"/>
                <a:gd name="connsiteX63" fmla="*/ 2240556 w 2874588"/>
                <a:gd name="connsiteY63" fmla="*/ 2174115 h 2286437"/>
                <a:gd name="connsiteX64" fmla="*/ 1562282 w 2874588"/>
                <a:gd name="connsiteY64" fmla="*/ 2286437 h 2286437"/>
                <a:gd name="connsiteX65" fmla="*/ 1537802 w 2874588"/>
                <a:gd name="connsiteY65" fmla="*/ 2285538 h 2286437"/>
                <a:gd name="connsiteX66" fmla="*/ 1627635 w 2874588"/>
                <a:gd name="connsiteY66" fmla="*/ 2274198 h 2286437"/>
                <a:gd name="connsiteX67" fmla="*/ 2045393 w 2874588"/>
                <a:gd name="connsiteY67" fmla="*/ 1895587 h 2286437"/>
                <a:gd name="connsiteX68" fmla="*/ 2110505 w 2874588"/>
                <a:gd name="connsiteY68" fmla="*/ 1773861 h 2286437"/>
                <a:gd name="connsiteX69" fmla="*/ 2234731 w 2874588"/>
                <a:gd name="connsiteY69" fmla="*/ 1834067 h 2286437"/>
                <a:gd name="connsiteX70" fmla="*/ 2795246 w 2874588"/>
                <a:gd name="connsiteY70" fmla="*/ 1894818 h 228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74588" h="2286437">
                  <a:moveTo>
                    <a:pt x="957781" y="1773860"/>
                  </a:moveTo>
                  <a:lnTo>
                    <a:pt x="952500" y="1763989"/>
                  </a:lnTo>
                  <a:cubicBezTo>
                    <a:pt x="884759" y="1624227"/>
                    <a:pt x="825205" y="1460548"/>
                    <a:pt x="775908" y="1278124"/>
                  </a:cubicBezTo>
                  <a:lnTo>
                    <a:pt x="733205" y="1102397"/>
                  </a:lnTo>
                  <a:lnTo>
                    <a:pt x="733204" y="1102398"/>
                  </a:lnTo>
                  <a:lnTo>
                    <a:pt x="733205" y="1102398"/>
                  </a:lnTo>
                  <a:lnTo>
                    <a:pt x="775908" y="1278125"/>
                  </a:lnTo>
                  <a:cubicBezTo>
                    <a:pt x="825205" y="1460550"/>
                    <a:pt x="884758" y="1624228"/>
                    <a:pt x="952500" y="1763990"/>
                  </a:cubicBezTo>
                  <a:lnTo>
                    <a:pt x="957780" y="1773860"/>
                  </a:lnTo>
                  <a:close/>
                  <a:moveTo>
                    <a:pt x="628165" y="294370"/>
                  </a:moveTo>
                  <a:lnTo>
                    <a:pt x="638319" y="460709"/>
                  </a:lnTo>
                  <a:lnTo>
                    <a:pt x="656516" y="637632"/>
                  </a:lnTo>
                  <a:lnTo>
                    <a:pt x="617765" y="620483"/>
                  </a:lnTo>
                  <a:cubicBezTo>
                    <a:pt x="487113" y="559304"/>
                    <a:pt x="363891" y="494780"/>
                    <a:pt x="249368" y="427966"/>
                  </a:cubicBezTo>
                  <a:lnTo>
                    <a:pt x="238198" y="421078"/>
                  </a:lnTo>
                  <a:lnTo>
                    <a:pt x="243186" y="408939"/>
                  </a:lnTo>
                  <a:cubicBezTo>
                    <a:pt x="296565" y="287572"/>
                    <a:pt x="358327" y="162943"/>
                    <a:pt x="428067" y="36652"/>
                  </a:cubicBezTo>
                  <a:lnTo>
                    <a:pt x="449337" y="0"/>
                  </a:lnTo>
                  <a:lnTo>
                    <a:pt x="538608" y="153830"/>
                  </a:lnTo>
                  <a:close/>
                  <a:moveTo>
                    <a:pt x="974220" y="770672"/>
                  </a:moveTo>
                  <a:lnTo>
                    <a:pt x="819158" y="709612"/>
                  </a:lnTo>
                  <a:lnTo>
                    <a:pt x="656518" y="637633"/>
                  </a:lnTo>
                  <a:lnTo>
                    <a:pt x="638321" y="460710"/>
                  </a:lnTo>
                  <a:lnTo>
                    <a:pt x="628167" y="294371"/>
                  </a:lnTo>
                  <a:lnTo>
                    <a:pt x="660814" y="345606"/>
                  </a:lnTo>
                  <a:cubicBezTo>
                    <a:pt x="703460" y="409612"/>
                    <a:pt x="747998" y="473634"/>
                    <a:pt x="794378" y="537472"/>
                  </a:cubicBezTo>
                  <a:cubicBezTo>
                    <a:pt x="840760" y="601309"/>
                    <a:pt x="887885" y="663451"/>
                    <a:pt x="935580" y="723789"/>
                  </a:cubicBezTo>
                  <a:close/>
                  <a:moveTo>
                    <a:pt x="2110503" y="1773861"/>
                  </a:moveTo>
                  <a:lnTo>
                    <a:pt x="2045391" y="1895587"/>
                  </a:lnTo>
                  <a:cubicBezTo>
                    <a:pt x="1923774" y="2100993"/>
                    <a:pt x="1781330" y="2235176"/>
                    <a:pt x="1627633" y="2274198"/>
                  </a:cubicBezTo>
                  <a:lnTo>
                    <a:pt x="1537800" y="2285538"/>
                  </a:lnTo>
                  <a:lnTo>
                    <a:pt x="1527479" y="2285159"/>
                  </a:lnTo>
                  <a:lnTo>
                    <a:pt x="1527478" y="2285159"/>
                  </a:lnTo>
                  <a:lnTo>
                    <a:pt x="1338779" y="2278230"/>
                  </a:lnTo>
                  <a:cubicBezTo>
                    <a:pt x="968960" y="2246353"/>
                    <a:pt x="614592" y="2124500"/>
                    <a:pt x="305833" y="1928041"/>
                  </a:cubicBezTo>
                  <a:lnTo>
                    <a:pt x="208365" y="1859257"/>
                  </a:lnTo>
                  <a:lnTo>
                    <a:pt x="208361" y="1859254"/>
                  </a:lnTo>
                  <a:lnTo>
                    <a:pt x="178504" y="1838183"/>
                  </a:lnTo>
                  <a:lnTo>
                    <a:pt x="121766" y="1784912"/>
                  </a:lnTo>
                  <a:cubicBezTo>
                    <a:pt x="20359" y="1663002"/>
                    <a:pt x="-16010" y="1470719"/>
                    <a:pt x="6334" y="1233059"/>
                  </a:cubicBezTo>
                  <a:lnTo>
                    <a:pt x="25206" y="1096307"/>
                  </a:lnTo>
                  <a:lnTo>
                    <a:pt x="36227" y="1098279"/>
                  </a:lnTo>
                  <a:lnTo>
                    <a:pt x="25206" y="1096307"/>
                  </a:lnTo>
                  <a:lnTo>
                    <a:pt x="26736" y="1085217"/>
                  </a:lnTo>
                  <a:cubicBezTo>
                    <a:pt x="54083" y="932330"/>
                    <a:pt x="102111" y="764907"/>
                    <a:pt x="169455" y="588346"/>
                  </a:cubicBezTo>
                  <a:lnTo>
                    <a:pt x="238198" y="421079"/>
                  </a:lnTo>
                  <a:lnTo>
                    <a:pt x="249369" y="427967"/>
                  </a:lnTo>
                  <a:cubicBezTo>
                    <a:pt x="363891" y="494781"/>
                    <a:pt x="487113" y="559305"/>
                    <a:pt x="617765" y="620484"/>
                  </a:cubicBezTo>
                  <a:lnTo>
                    <a:pt x="656517" y="637633"/>
                  </a:lnTo>
                  <a:lnTo>
                    <a:pt x="656517" y="637634"/>
                  </a:lnTo>
                  <a:lnTo>
                    <a:pt x="819157" y="709612"/>
                  </a:lnTo>
                  <a:lnTo>
                    <a:pt x="974218" y="770672"/>
                  </a:lnTo>
                  <a:lnTo>
                    <a:pt x="1080204" y="899273"/>
                  </a:lnTo>
                  <a:lnTo>
                    <a:pt x="1198917" y="1031711"/>
                  </a:lnTo>
                  <a:lnTo>
                    <a:pt x="1198919" y="1031711"/>
                  </a:lnTo>
                  <a:lnTo>
                    <a:pt x="1227205" y="1063266"/>
                  </a:lnTo>
                  <a:cubicBezTo>
                    <a:pt x="1325764" y="1168618"/>
                    <a:pt x="1425207" y="1265870"/>
                    <a:pt x="1524140" y="1354141"/>
                  </a:cubicBezTo>
                  <a:lnTo>
                    <a:pt x="1534143" y="1362637"/>
                  </a:lnTo>
                  <a:lnTo>
                    <a:pt x="1534142" y="1362638"/>
                  </a:lnTo>
                  <a:lnTo>
                    <a:pt x="1671979" y="1479704"/>
                  </a:lnTo>
                  <a:cubicBezTo>
                    <a:pt x="1819087" y="1598312"/>
                    <a:pt x="1963475" y="1695726"/>
                    <a:pt x="2100429" y="1768979"/>
                  </a:cubicBezTo>
                  <a:close/>
                  <a:moveTo>
                    <a:pt x="2874588" y="1851190"/>
                  </a:moveTo>
                  <a:lnTo>
                    <a:pt x="2855312" y="1866306"/>
                  </a:lnTo>
                  <a:cubicBezTo>
                    <a:pt x="2671718" y="1996189"/>
                    <a:pt x="2465693" y="2100964"/>
                    <a:pt x="2240556" y="2174115"/>
                  </a:cubicBezTo>
                  <a:cubicBezTo>
                    <a:pt x="2015419" y="2247267"/>
                    <a:pt x="1787154" y="2283601"/>
                    <a:pt x="1562282" y="2286437"/>
                  </a:cubicBezTo>
                  <a:lnTo>
                    <a:pt x="1537802" y="2285538"/>
                  </a:lnTo>
                  <a:lnTo>
                    <a:pt x="1627635" y="2274198"/>
                  </a:lnTo>
                  <a:cubicBezTo>
                    <a:pt x="1781332" y="2235176"/>
                    <a:pt x="1923776" y="2100993"/>
                    <a:pt x="2045393" y="1895587"/>
                  </a:cubicBezTo>
                  <a:lnTo>
                    <a:pt x="2110505" y="1773861"/>
                  </a:lnTo>
                  <a:lnTo>
                    <a:pt x="2234731" y="1834067"/>
                  </a:lnTo>
                  <a:cubicBezTo>
                    <a:pt x="2453855" y="1928759"/>
                    <a:pt x="2647966" y="1953589"/>
                    <a:pt x="2795246" y="1894818"/>
                  </a:cubicBezTo>
                  <a:close/>
                </a:path>
              </a:pathLst>
            </a:custGeom>
            <a:gradFill>
              <a:gsLst>
                <a:gs pos="24000">
                  <a:srgbClr val="2CE7AE"/>
                </a:gs>
                <a:gs pos="83000">
                  <a:schemeClr val="bg1"/>
                </a:gs>
              </a:gsLst>
              <a:lin ang="120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35" name="Elemento grafico 92" descr="Rocket">
              <a:extLst>
                <a:ext uri="{FF2B5EF4-FFF2-40B4-BE49-F238E27FC236}">
                  <a16:creationId xmlns:a16="http://schemas.microsoft.com/office/drawing/2014/main" id="{26662BC3-469D-C7E7-658C-D9DAE4709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938907" y="4483376"/>
              <a:ext cx="548640" cy="5486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4B9128F-D1DE-DFDA-C21B-CAF2017FFE6F}"/>
              </a:ext>
            </a:extLst>
          </p:cNvPr>
          <p:cNvGrpSpPr/>
          <p:nvPr/>
        </p:nvGrpSpPr>
        <p:grpSpPr>
          <a:xfrm>
            <a:off x="5767887" y="1408653"/>
            <a:ext cx="2632842" cy="2621840"/>
            <a:chOff x="5767887" y="1408653"/>
            <a:chExt cx="2632842" cy="2621840"/>
          </a:xfrm>
          <a:effectLst/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A11E042-25DE-FD64-C1E5-AFA67852153F}"/>
                </a:ext>
              </a:extLst>
            </p:cNvPr>
            <p:cNvSpPr/>
            <p:nvPr/>
          </p:nvSpPr>
          <p:spPr>
            <a:xfrm rot="17280000">
              <a:off x="5773388" y="1403152"/>
              <a:ext cx="2621840" cy="2632842"/>
            </a:xfrm>
            <a:custGeom>
              <a:avLst/>
              <a:gdLst>
                <a:gd name="connsiteX0" fmla="*/ 819987 w 2621840"/>
                <a:gd name="connsiteY0" fmla="*/ 1568283 h 2632842"/>
                <a:gd name="connsiteX1" fmla="*/ 789161 w 2621840"/>
                <a:gd name="connsiteY1" fmla="*/ 1605687 h 2632842"/>
                <a:gd name="connsiteX2" fmla="*/ 761765 w 2621840"/>
                <a:gd name="connsiteY2" fmla="*/ 1636249 h 2632842"/>
                <a:gd name="connsiteX3" fmla="*/ 789161 w 2621840"/>
                <a:gd name="connsiteY3" fmla="*/ 1605687 h 2632842"/>
                <a:gd name="connsiteX4" fmla="*/ 1786268 w 2621840"/>
                <a:gd name="connsiteY4" fmla="*/ 1552072 h 2632842"/>
                <a:gd name="connsiteX5" fmla="*/ 1776684 w 2621840"/>
                <a:gd name="connsiteY5" fmla="*/ 1523514 h 2632842"/>
                <a:gd name="connsiteX6" fmla="*/ 1800502 w 2621840"/>
                <a:gd name="connsiteY6" fmla="*/ 1606462 h 2632842"/>
                <a:gd name="connsiteX7" fmla="*/ 2527004 w 2621840"/>
                <a:gd name="connsiteY7" fmla="*/ 1320260 h 2632842"/>
                <a:gd name="connsiteX8" fmla="*/ 2527004 w 2621840"/>
                <a:gd name="connsiteY8" fmla="*/ 1320263 h 2632842"/>
                <a:gd name="connsiteX9" fmla="*/ 2521792 w 2621840"/>
                <a:gd name="connsiteY9" fmla="*/ 1347574 h 2632842"/>
                <a:gd name="connsiteX10" fmla="*/ 2527004 w 2621840"/>
                <a:gd name="connsiteY10" fmla="*/ 1320263 h 2632842"/>
                <a:gd name="connsiteX11" fmla="*/ 2478810 w 2621840"/>
                <a:gd name="connsiteY11" fmla="*/ 1083538 h 2632842"/>
                <a:gd name="connsiteX12" fmla="*/ 2474569 w 2621840"/>
                <a:gd name="connsiteY12" fmla="*/ 1070948 h 2632842"/>
                <a:gd name="connsiteX13" fmla="*/ 2469544 w 2621840"/>
                <a:gd name="connsiteY13" fmla="*/ 1062084 h 2632842"/>
                <a:gd name="connsiteX14" fmla="*/ 2517479 w 2621840"/>
                <a:gd name="connsiteY14" fmla="*/ 1198339 h 2632842"/>
                <a:gd name="connsiteX15" fmla="*/ 2508791 w 2621840"/>
                <a:gd name="connsiteY15" fmla="*/ 1172544 h 2632842"/>
                <a:gd name="connsiteX16" fmla="*/ 2518285 w 2621840"/>
                <a:gd name="connsiteY16" fmla="*/ 1208646 h 2632842"/>
                <a:gd name="connsiteX17" fmla="*/ 2509338 w 2621840"/>
                <a:gd name="connsiteY17" fmla="*/ 0 h 2632842"/>
                <a:gd name="connsiteX18" fmla="*/ 2532995 w 2621840"/>
                <a:gd name="connsiteY18" fmla="*/ 1336214 h 2632842"/>
                <a:gd name="connsiteX19" fmla="*/ 2512414 w 2621840"/>
                <a:gd name="connsiteY19" fmla="*/ 1396708 h 2632842"/>
                <a:gd name="connsiteX20" fmla="*/ 2512414 w 2621840"/>
                <a:gd name="connsiteY20" fmla="*/ 1396710 h 2632842"/>
                <a:gd name="connsiteX21" fmla="*/ 2500644 w 2621840"/>
                <a:gd name="connsiteY21" fmla="*/ 1431306 h 2632842"/>
                <a:gd name="connsiteX22" fmla="*/ 2500642 w 2621840"/>
                <a:gd name="connsiteY22" fmla="*/ 1431309 h 2632842"/>
                <a:gd name="connsiteX23" fmla="*/ 2462220 w 2621840"/>
                <a:gd name="connsiteY23" fmla="*/ 1544249 h 2632842"/>
                <a:gd name="connsiteX24" fmla="*/ 1832386 w 2621840"/>
                <a:gd name="connsiteY24" fmla="*/ 2434708 h 2632842"/>
                <a:gd name="connsiteX25" fmla="*/ 1683804 w 2621840"/>
                <a:gd name="connsiteY25" fmla="*/ 2551223 h 2632842"/>
                <a:gd name="connsiteX26" fmla="*/ 1683795 w 2621840"/>
                <a:gd name="connsiteY26" fmla="*/ 2551231 h 2632842"/>
                <a:gd name="connsiteX27" fmla="*/ 1675668 w 2621840"/>
                <a:gd name="connsiteY27" fmla="*/ 2557604 h 2632842"/>
                <a:gd name="connsiteX28" fmla="*/ 1596328 w 2621840"/>
                <a:gd name="connsiteY28" fmla="*/ 2601232 h 2632842"/>
                <a:gd name="connsiteX29" fmla="*/ 1035812 w 2621840"/>
                <a:gd name="connsiteY29" fmla="*/ 2540481 h 2632842"/>
                <a:gd name="connsiteX30" fmla="*/ 911585 w 2621840"/>
                <a:gd name="connsiteY30" fmla="*/ 2480275 h 2632842"/>
                <a:gd name="connsiteX31" fmla="*/ 916867 w 2621840"/>
                <a:gd name="connsiteY31" fmla="*/ 2470403 h 2632842"/>
                <a:gd name="connsiteX32" fmla="*/ 1093459 w 2621840"/>
                <a:gd name="connsiteY32" fmla="*/ 1984538 h 2632842"/>
                <a:gd name="connsiteX33" fmla="*/ 1136161 w 2621840"/>
                <a:gd name="connsiteY33" fmla="*/ 1808811 h 2632842"/>
                <a:gd name="connsiteX34" fmla="*/ 1316485 w 2621840"/>
                <a:gd name="connsiteY34" fmla="*/ 1822501 h 2632842"/>
                <a:gd name="connsiteX35" fmla="*/ 1833140 w 2621840"/>
                <a:gd name="connsiteY35" fmla="*/ 1804692 h 2632842"/>
                <a:gd name="connsiteX36" fmla="*/ 1844159 w 2621840"/>
                <a:gd name="connsiteY36" fmla="*/ 1802722 h 2632842"/>
                <a:gd name="connsiteX37" fmla="*/ 1844159 w 2621840"/>
                <a:gd name="connsiteY37" fmla="*/ 1802721 h 2632842"/>
                <a:gd name="connsiteX38" fmla="*/ 1853830 w 2621840"/>
                <a:gd name="connsiteY38" fmla="*/ 1800990 h 2632842"/>
                <a:gd name="connsiteX39" fmla="*/ 1844159 w 2621840"/>
                <a:gd name="connsiteY39" fmla="*/ 1802720 h 2632842"/>
                <a:gd name="connsiteX40" fmla="*/ 1842629 w 2621840"/>
                <a:gd name="connsiteY40" fmla="*/ 1791629 h 2632842"/>
                <a:gd name="connsiteX41" fmla="*/ 1818262 w 2621840"/>
                <a:gd name="connsiteY41" fmla="*/ 1674323 h 2632842"/>
                <a:gd name="connsiteX42" fmla="*/ 1811854 w 2621840"/>
                <a:gd name="connsiteY42" fmla="*/ 1649839 h 2632842"/>
                <a:gd name="connsiteX43" fmla="*/ 1842628 w 2621840"/>
                <a:gd name="connsiteY43" fmla="*/ 1791630 h 2632842"/>
                <a:gd name="connsiteX44" fmla="*/ 1844158 w 2621840"/>
                <a:gd name="connsiteY44" fmla="*/ 1802721 h 2632842"/>
                <a:gd name="connsiteX45" fmla="*/ 1833138 w 2621840"/>
                <a:gd name="connsiteY45" fmla="*/ 1804692 h 2632842"/>
                <a:gd name="connsiteX46" fmla="*/ 1316483 w 2621840"/>
                <a:gd name="connsiteY46" fmla="*/ 1822501 h 2632842"/>
                <a:gd name="connsiteX47" fmla="*/ 1136161 w 2621840"/>
                <a:gd name="connsiteY47" fmla="*/ 1808811 h 2632842"/>
                <a:gd name="connsiteX48" fmla="*/ 1093458 w 2621840"/>
                <a:gd name="connsiteY48" fmla="*/ 1984537 h 2632842"/>
                <a:gd name="connsiteX49" fmla="*/ 916866 w 2621840"/>
                <a:gd name="connsiteY49" fmla="*/ 2470402 h 2632842"/>
                <a:gd name="connsiteX50" fmla="*/ 911585 w 2621840"/>
                <a:gd name="connsiteY50" fmla="*/ 2480274 h 2632842"/>
                <a:gd name="connsiteX51" fmla="*/ 901511 w 2621840"/>
                <a:gd name="connsiteY51" fmla="*/ 2475392 h 2632842"/>
                <a:gd name="connsiteX52" fmla="*/ 473061 w 2621840"/>
                <a:gd name="connsiteY52" fmla="*/ 2186117 h 2632842"/>
                <a:gd name="connsiteX53" fmla="*/ 335223 w 2621840"/>
                <a:gd name="connsiteY53" fmla="*/ 2069050 h 2632842"/>
                <a:gd name="connsiteX54" fmla="*/ 335224 w 2621840"/>
                <a:gd name="connsiteY54" fmla="*/ 2069050 h 2632842"/>
                <a:gd name="connsiteX55" fmla="*/ 325221 w 2621840"/>
                <a:gd name="connsiteY55" fmla="*/ 2060554 h 2632842"/>
                <a:gd name="connsiteX56" fmla="*/ 28286 w 2621840"/>
                <a:gd name="connsiteY56" fmla="*/ 1769679 h 2632842"/>
                <a:gd name="connsiteX57" fmla="*/ 0 w 2621840"/>
                <a:gd name="connsiteY57" fmla="*/ 1738124 h 2632842"/>
                <a:gd name="connsiteX58" fmla="*/ 173888 w 2621840"/>
                <a:gd name="connsiteY58" fmla="*/ 1700758 h 2632842"/>
                <a:gd name="connsiteX59" fmla="*/ 335224 w 2621840"/>
                <a:gd name="connsiteY59" fmla="*/ 1659014 h 2632842"/>
                <a:gd name="connsiteX60" fmla="*/ 335225 w 2621840"/>
                <a:gd name="connsiteY60" fmla="*/ 1659014 h 2632842"/>
                <a:gd name="connsiteX61" fmla="*/ 394039 w 2621840"/>
                <a:gd name="connsiteY61" fmla="*/ 1643797 h 2632842"/>
                <a:gd name="connsiteX62" fmla="*/ 617788 w 2621840"/>
                <a:gd name="connsiteY62" fmla="*/ 1576060 h 2632842"/>
                <a:gd name="connsiteX63" fmla="*/ 838620 w 2621840"/>
                <a:gd name="connsiteY63" fmla="*/ 1499344 h 2632842"/>
                <a:gd name="connsiteX64" fmla="*/ 895147 w 2621840"/>
                <a:gd name="connsiteY64" fmla="*/ 1477084 h 2632842"/>
                <a:gd name="connsiteX65" fmla="*/ 895148 w 2621840"/>
                <a:gd name="connsiteY65" fmla="*/ 1477084 h 2632842"/>
                <a:gd name="connsiteX66" fmla="*/ 1050208 w 2621840"/>
                <a:gd name="connsiteY66" fmla="*/ 1416025 h 2632842"/>
                <a:gd name="connsiteX67" fmla="*/ 1212848 w 2621840"/>
                <a:gd name="connsiteY67" fmla="*/ 1344046 h 2632842"/>
                <a:gd name="connsiteX68" fmla="*/ 1251598 w 2621840"/>
                <a:gd name="connsiteY68" fmla="*/ 1326897 h 2632842"/>
                <a:gd name="connsiteX69" fmla="*/ 1619995 w 2621840"/>
                <a:gd name="connsiteY69" fmla="*/ 1134380 h 2632842"/>
                <a:gd name="connsiteX70" fmla="*/ 1631167 w 2621840"/>
                <a:gd name="connsiteY70" fmla="*/ 1127492 h 2632842"/>
                <a:gd name="connsiteX71" fmla="*/ 1699909 w 2621840"/>
                <a:gd name="connsiteY71" fmla="*/ 1294759 h 2632842"/>
                <a:gd name="connsiteX72" fmla="*/ 1699933 w 2621840"/>
                <a:gd name="connsiteY72" fmla="*/ 1294827 h 2632842"/>
                <a:gd name="connsiteX73" fmla="*/ 1699910 w 2621840"/>
                <a:gd name="connsiteY73" fmla="*/ 1294758 h 2632842"/>
                <a:gd name="connsiteX74" fmla="*/ 1631168 w 2621840"/>
                <a:gd name="connsiteY74" fmla="*/ 1127492 h 2632842"/>
                <a:gd name="connsiteX75" fmla="*/ 1785099 w 2621840"/>
                <a:gd name="connsiteY75" fmla="*/ 1032575 h 2632842"/>
                <a:gd name="connsiteX76" fmla="*/ 2192614 w 2621840"/>
                <a:gd name="connsiteY76" fmla="*/ 714486 h 2632842"/>
                <a:gd name="connsiteX77" fmla="*/ 2200371 w 2621840"/>
                <a:gd name="connsiteY77" fmla="*/ 706414 h 2632842"/>
                <a:gd name="connsiteX78" fmla="*/ 2296018 w 2621840"/>
                <a:gd name="connsiteY78" fmla="*/ 805956 h 2632842"/>
                <a:gd name="connsiteX79" fmla="*/ 2408340 w 2621840"/>
                <a:gd name="connsiteY79" fmla="*/ 954122 h 2632842"/>
                <a:gd name="connsiteX80" fmla="*/ 2400129 w 2621840"/>
                <a:gd name="connsiteY80" fmla="*/ 939638 h 2632842"/>
                <a:gd name="connsiteX81" fmla="*/ 2296018 w 2621840"/>
                <a:gd name="connsiteY81" fmla="*/ 805955 h 2632842"/>
                <a:gd name="connsiteX82" fmla="*/ 2200371 w 2621840"/>
                <a:gd name="connsiteY82" fmla="*/ 706413 h 2632842"/>
                <a:gd name="connsiteX83" fmla="*/ 2296018 w 2621840"/>
                <a:gd name="connsiteY83" fmla="*/ 606872 h 2632842"/>
                <a:gd name="connsiteX84" fmla="*/ 2509338 w 2621840"/>
                <a:gd name="connsiteY84" fmla="*/ 0 h 263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21840" h="2632842">
                  <a:moveTo>
                    <a:pt x="819987" y="1568283"/>
                  </a:moveTo>
                  <a:lnTo>
                    <a:pt x="789161" y="1605687"/>
                  </a:lnTo>
                  <a:lnTo>
                    <a:pt x="761765" y="1636249"/>
                  </a:lnTo>
                  <a:lnTo>
                    <a:pt x="789161" y="1605687"/>
                  </a:lnTo>
                  <a:close/>
                  <a:moveTo>
                    <a:pt x="1786268" y="1552072"/>
                  </a:moveTo>
                  <a:lnTo>
                    <a:pt x="1776684" y="1523514"/>
                  </a:lnTo>
                  <a:lnTo>
                    <a:pt x="1800502" y="1606462"/>
                  </a:lnTo>
                  <a:close/>
                  <a:moveTo>
                    <a:pt x="2527004" y="1320260"/>
                  </a:moveTo>
                  <a:lnTo>
                    <a:pt x="2527004" y="1320263"/>
                  </a:lnTo>
                  <a:lnTo>
                    <a:pt x="2521792" y="1347574"/>
                  </a:lnTo>
                  <a:lnTo>
                    <a:pt x="2527004" y="1320263"/>
                  </a:lnTo>
                  <a:close/>
                  <a:moveTo>
                    <a:pt x="2478810" y="1083538"/>
                  </a:moveTo>
                  <a:lnTo>
                    <a:pt x="2474569" y="1070948"/>
                  </a:lnTo>
                  <a:lnTo>
                    <a:pt x="2469544" y="1062084"/>
                  </a:lnTo>
                  <a:close/>
                  <a:moveTo>
                    <a:pt x="2517479" y="1198339"/>
                  </a:moveTo>
                  <a:lnTo>
                    <a:pt x="2508791" y="1172544"/>
                  </a:lnTo>
                  <a:lnTo>
                    <a:pt x="2518285" y="1208646"/>
                  </a:lnTo>
                  <a:close/>
                  <a:moveTo>
                    <a:pt x="2509338" y="0"/>
                  </a:moveTo>
                  <a:cubicBezTo>
                    <a:pt x="2655641" y="450274"/>
                    <a:pt x="2654674" y="913053"/>
                    <a:pt x="2532995" y="1336214"/>
                  </a:cubicBezTo>
                  <a:lnTo>
                    <a:pt x="2512414" y="1396708"/>
                  </a:lnTo>
                  <a:lnTo>
                    <a:pt x="2512414" y="1396710"/>
                  </a:lnTo>
                  <a:lnTo>
                    <a:pt x="2500644" y="1431306"/>
                  </a:lnTo>
                  <a:lnTo>
                    <a:pt x="2500642" y="1431309"/>
                  </a:lnTo>
                  <a:lnTo>
                    <a:pt x="2462220" y="1544249"/>
                  </a:lnTo>
                  <a:cubicBezTo>
                    <a:pt x="2327906" y="1884671"/>
                    <a:pt x="2112838" y="2191545"/>
                    <a:pt x="1832386" y="2434708"/>
                  </a:cubicBezTo>
                  <a:lnTo>
                    <a:pt x="1683804" y="2551223"/>
                  </a:lnTo>
                  <a:lnTo>
                    <a:pt x="1683795" y="2551231"/>
                  </a:lnTo>
                  <a:lnTo>
                    <a:pt x="1675668" y="2557604"/>
                  </a:lnTo>
                  <a:lnTo>
                    <a:pt x="1596328" y="2601232"/>
                  </a:lnTo>
                  <a:cubicBezTo>
                    <a:pt x="1449047" y="2660003"/>
                    <a:pt x="1254936" y="2635173"/>
                    <a:pt x="1035812" y="2540481"/>
                  </a:cubicBezTo>
                  <a:lnTo>
                    <a:pt x="911585" y="2480275"/>
                  </a:lnTo>
                  <a:lnTo>
                    <a:pt x="916867" y="2470403"/>
                  </a:lnTo>
                  <a:cubicBezTo>
                    <a:pt x="984607" y="2330641"/>
                    <a:pt x="1044161" y="2166963"/>
                    <a:pt x="1093459" y="1984538"/>
                  </a:cubicBezTo>
                  <a:lnTo>
                    <a:pt x="1136161" y="1808811"/>
                  </a:lnTo>
                  <a:lnTo>
                    <a:pt x="1316485" y="1822501"/>
                  </a:lnTo>
                  <a:cubicBezTo>
                    <a:pt x="1505213" y="1831988"/>
                    <a:pt x="1679285" y="1825929"/>
                    <a:pt x="1833140" y="1804692"/>
                  </a:cubicBezTo>
                  <a:lnTo>
                    <a:pt x="1844159" y="1802722"/>
                  </a:lnTo>
                  <a:lnTo>
                    <a:pt x="1844159" y="1802721"/>
                  </a:lnTo>
                  <a:lnTo>
                    <a:pt x="1853830" y="1800990"/>
                  </a:lnTo>
                  <a:lnTo>
                    <a:pt x="1844159" y="1802720"/>
                  </a:lnTo>
                  <a:lnTo>
                    <a:pt x="1842629" y="1791629"/>
                  </a:lnTo>
                  <a:cubicBezTo>
                    <a:pt x="1835792" y="1753408"/>
                    <a:pt x="1827663" y="1714278"/>
                    <a:pt x="1818262" y="1674323"/>
                  </a:cubicBezTo>
                  <a:lnTo>
                    <a:pt x="1811854" y="1649839"/>
                  </a:lnTo>
                  <a:lnTo>
                    <a:pt x="1842628" y="1791630"/>
                  </a:lnTo>
                  <a:lnTo>
                    <a:pt x="1844158" y="1802721"/>
                  </a:lnTo>
                  <a:lnTo>
                    <a:pt x="1833138" y="1804692"/>
                  </a:lnTo>
                  <a:cubicBezTo>
                    <a:pt x="1679283" y="1825929"/>
                    <a:pt x="1505212" y="1831988"/>
                    <a:pt x="1316483" y="1822501"/>
                  </a:cubicBezTo>
                  <a:lnTo>
                    <a:pt x="1136161" y="1808811"/>
                  </a:lnTo>
                  <a:lnTo>
                    <a:pt x="1093458" y="1984537"/>
                  </a:lnTo>
                  <a:cubicBezTo>
                    <a:pt x="1044160" y="2166962"/>
                    <a:pt x="984607" y="2330640"/>
                    <a:pt x="916866" y="2470402"/>
                  </a:cubicBezTo>
                  <a:lnTo>
                    <a:pt x="911585" y="2480274"/>
                  </a:lnTo>
                  <a:lnTo>
                    <a:pt x="901511" y="2475392"/>
                  </a:lnTo>
                  <a:cubicBezTo>
                    <a:pt x="764557" y="2402139"/>
                    <a:pt x="620169" y="2304725"/>
                    <a:pt x="473061" y="2186117"/>
                  </a:cubicBezTo>
                  <a:lnTo>
                    <a:pt x="335223" y="2069050"/>
                  </a:lnTo>
                  <a:lnTo>
                    <a:pt x="335224" y="2069050"/>
                  </a:lnTo>
                  <a:lnTo>
                    <a:pt x="325221" y="2060554"/>
                  </a:lnTo>
                  <a:cubicBezTo>
                    <a:pt x="226288" y="1972283"/>
                    <a:pt x="126845" y="1875031"/>
                    <a:pt x="28286" y="1769679"/>
                  </a:cubicBezTo>
                  <a:lnTo>
                    <a:pt x="0" y="1738124"/>
                  </a:lnTo>
                  <a:lnTo>
                    <a:pt x="173888" y="1700758"/>
                  </a:lnTo>
                  <a:lnTo>
                    <a:pt x="335224" y="1659014"/>
                  </a:lnTo>
                  <a:lnTo>
                    <a:pt x="335225" y="1659014"/>
                  </a:lnTo>
                  <a:lnTo>
                    <a:pt x="394039" y="1643797"/>
                  </a:lnTo>
                  <a:cubicBezTo>
                    <a:pt x="468091" y="1623018"/>
                    <a:pt x="542742" y="1600444"/>
                    <a:pt x="617788" y="1576060"/>
                  </a:cubicBezTo>
                  <a:cubicBezTo>
                    <a:pt x="692834" y="1551676"/>
                    <a:pt x="766497" y="1526060"/>
                    <a:pt x="838620" y="1499344"/>
                  </a:cubicBezTo>
                  <a:lnTo>
                    <a:pt x="895147" y="1477084"/>
                  </a:lnTo>
                  <a:lnTo>
                    <a:pt x="895148" y="1477084"/>
                  </a:lnTo>
                  <a:lnTo>
                    <a:pt x="1050208" y="1416025"/>
                  </a:lnTo>
                  <a:lnTo>
                    <a:pt x="1212848" y="1344046"/>
                  </a:lnTo>
                  <a:lnTo>
                    <a:pt x="1251598" y="1326897"/>
                  </a:lnTo>
                  <a:cubicBezTo>
                    <a:pt x="1382251" y="1265717"/>
                    <a:pt x="1505472" y="1201193"/>
                    <a:pt x="1619995" y="1134380"/>
                  </a:cubicBezTo>
                  <a:lnTo>
                    <a:pt x="1631167" y="1127492"/>
                  </a:lnTo>
                  <a:lnTo>
                    <a:pt x="1699909" y="1294759"/>
                  </a:lnTo>
                  <a:lnTo>
                    <a:pt x="1699933" y="1294827"/>
                  </a:lnTo>
                  <a:lnTo>
                    <a:pt x="1699910" y="1294758"/>
                  </a:lnTo>
                  <a:lnTo>
                    <a:pt x="1631168" y="1127492"/>
                  </a:lnTo>
                  <a:lnTo>
                    <a:pt x="1785099" y="1032575"/>
                  </a:lnTo>
                  <a:cubicBezTo>
                    <a:pt x="1943361" y="929319"/>
                    <a:pt x="2080625" y="822101"/>
                    <a:pt x="2192614" y="714486"/>
                  </a:cubicBezTo>
                  <a:lnTo>
                    <a:pt x="2200371" y="706414"/>
                  </a:lnTo>
                  <a:lnTo>
                    <a:pt x="2296018" y="805956"/>
                  </a:lnTo>
                  <a:lnTo>
                    <a:pt x="2408340" y="954122"/>
                  </a:lnTo>
                  <a:lnTo>
                    <a:pt x="2400129" y="939638"/>
                  </a:lnTo>
                  <a:cubicBezTo>
                    <a:pt x="2370268" y="895386"/>
                    <a:pt x="2335461" y="850740"/>
                    <a:pt x="2296018" y="805955"/>
                  </a:cubicBezTo>
                  <a:lnTo>
                    <a:pt x="2200371" y="706413"/>
                  </a:lnTo>
                  <a:lnTo>
                    <a:pt x="2296018" y="606872"/>
                  </a:lnTo>
                  <a:cubicBezTo>
                    <a:pt x="2485343" y="391908"/>
                    <a:pt x="2567859" y="180110"/>
                    <a:pt x="2509338" y="0"/>
                  </a:cubicBezTo>
                  <a:close/>
                </a:path>
              </a:pathLst>
            </a:custGeom>
            <a:gradFill>
              <a:gsLst>
                <a:gs pos="24000">
                  <a:srgbClr val="2CE7AE"/>
                </a:gs>
                <a:gs pos="83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36" name="Graphic 36" descr="Magnifying glass">
              <a:extLst>
                <a:ext uri="{FF2B5EF4-FFF2-40B4-BE49-F238E27FC236}">
                  <a16:creationId xmlns:a16="http://schemas.microsoft.com/office/drawing/2014/main" id="{56840D40-A799-4779-8BF0-AFDFA9D35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452714" y="2727469"/>
              <a:ext cx="548640" cy="54864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CD11F74-745A-2923-2FAA-4413ADA00E17}"/>
              </a:ext>
            </a:extLst>
          </p:cNvPr>
          <p:cNvSpPr txBox="1"/>
          <p:nvPr/>
        </p:nvSpPr>
        <p:spPr>
          <a:xfrm>
            <a:off x="5159524" y="2607486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5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EB179A-ADD5-E5DB-1B01-2B4431EE444C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A9E0CC-0BC2-F9BA-1DAE-7D1679B2FED6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799BE8-8444-E31C-6CA8-7461684316B1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61AA80-6EE2-051C-3D9D-03448BEFE5F2}"/>
              </a:ext>
            </a:extLst>
          </p:cNvPr>
          <p:cNvSpPr txBox="1"/>
          <p:nvPr/>
        </p:nvSpPr>
        <p:spPr>
          <a:xfrm>
            <a:off x="8699267" y="1553518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B782A5-2932-D68C-858A-74AED6EFFCC7}"/>
              </a:ext>
            </a:extLst>
          </p:cNvPr>
          <p:cNvSpPr txBox="1">
            <a:spLocks/>
          </p:cNvSpPr>
          <p:nvPr/>
        </p:nvSpPr>
        <p:spPr>
          <a:xfrm>
            <a:off x="8699267" y="384642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82D6BB10-281E-BD96-3A1D-0EF0F51F3D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08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2" grpId="0"/>
          <p:bldP spid="4" grpId="0"/>
          <p:bldP spid="6" grpId="0"/>
          <p:bldP spid="11" grpId="0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81481E-6 L 0.49648 1.13866 " pathEditMode="relative" rAng="0" ptsTypes="AA">
                                          <p:cBhvr>
                                            <p:cTn id="16" dur="2000" spd="-100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818" y="5692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2.22222E-6 L -0.40404 1.30023 " pathEditMode="relative" rAng="0" ptsTypes="AA">
                                          <p:cBhvr>
                                            <p:cTn id="18" dur="2000" spd="-100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208" y="65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3.33333E-6 L -0.76081 -0.22014 " pathEditMode="relative" rAng="0" ptsTypes="AA">
                                          <p:cBhvr>
                                            <p:cTn id="20" dur="2000" spd="-100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8047" y="-1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2.22222E-6 L -0.08099 -1.22639 " pathEditMode="relative" rAng="0" ptsTypes="AA">
                                          <p:cBhvr>
                                            <p:cTn id="22" dur="2000" spd="-100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49" y="-6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42" presetClass="pat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2.96296E-6 L 0.71341 -0.40393 " pathEditMode="relative" rAng="0" ptsTypes="AA">
                                          <p:cBhvr>
                                            <p:cTn id="24" dur="2000" spd="-100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5664" y="-202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2" grpId="0"/>
          <p:bldP spid="4" grpId="0"/>
          <p:bldP spid="6" grpId="0"/>
          <p:bldP spid="11" grpId="0"/>
          <p:bldP spid="13" grpId="0"/>
        </p:bldLst>
      </p:timing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E4810C-F316-5643-058B-41693D4EE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CD2355E-983F-CB6A-43C6-145FA4EFC9EC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  <a:effectLst/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BE85D22-B3E3-D30F-F003-C067FD71313B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gradFill>
              <a:gsLst>
                <a:gs pos="34000">
                  <a:srgbClr val="2CE7AE"/>
                </a:gs>
                <a:gs pos="75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4F7A43EF-D0B9-5AED-0FA3-2FBB9A9F36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27BF02E-7C6C-35CA-2E5F-B510A1FC6054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  <a:effectLst/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55EA655-E62D-9B93-E4ED-D355DA44912F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gradFill>
              <a:gsLst>
                <a:gs pos="32000">
                  <a:srgbClr val="2CE7AE"/>
                </a:gs>
                <a:gs pos="70000">
                  <a:schemeClr val="bg1"/>
                </a:gs>
              </a:gsLst>
              <a:lin ang="186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42349A86-A1B9-D873-E18A-66B0931E53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02E0364-F760-1BE7-11E3-EB3E9A277C29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  <a:effectLst/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84AE5CB-7818-AA42-906E-31DAE9B4F661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gradFill>
              <a:gsLst>
                <a:gs pos="34000">
                  <a:srgbClr val="2CE7AE"/>
                </a:gs>
                <a:gs pos="71000">
                  <a:schemeClr val="bg1"/>
                </a:gs>
              </a:gsLst>
              <a:lin ang="48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A9377BA2-7BA2-03CE-D01A-C425648F7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613B6B1-C5C9-1EB7-BC46-F9E77240EA1B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  <a:effectLst/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93A0AC7-8C39-C959-87C8-4217EFB85A71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gradFill>
              <a:gsLst>
                <a:gs pos="34000">
                  <a:srgbClr val="2CE7AE"/>
                </a:gs>
                <a:gs pos="66000">
                  <a:schemeClr val="bg1"/>
                </a:gs>
              </a:gsLst>
              <a:lin ang="138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82D195FB-DEAA-94D6-3211-EDAC5C399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1E21E12-90BC-9A40-10D3-73C18488571A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  <a:effectLst/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AF008BB-CA78-A62A-0658-A509C367ADDF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gradFill>
              <a:gsLst>
                <a:gs pos="34000">
                  <a:srgbClr val="2CE7AE"/>
                </a:gs>
                <a:gs pos="68000">
                  <a:schemeClr val="bg1"/>
                </a:gs>
              </a:gsLst>
              <a:lin ang="96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8B094172-C7E9-1C4F-54DA-D7C2B397E8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9B3847A-F867-E0F1-1193-7EDE0CED9EEC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  <a:effectLst/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1D7B705-BE39-55CF-D3F8-803C21C073E8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gradFill>
              <a:gsLst>
                <a:gs pos="34000">
                  <a:srgbClr val="2CE7AE"/>
                </a:gs>
                <a:gs pos="66000">
                  <a:schemeClr val="bg1"/>
                </a:gs>
              </a:gsLst>
              <a:lin ang="6000000" scaled="0"/>
            </a:gradFill>
            <a:ln>
              <a:noFill/>
            </a:ln>
            <a:effectLst>
              <a:innerShdw blurRad="635000">
                <a:prstClr val="black"/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CA3AA07A-2623-85C3-71B4-58C1A6BDB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3ECE923-77AC-2CED-2A42-DD4D1F9EBCC6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9C93DF-D183-AB8D-883E-DF719D20AA82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9061FE-2C6F-0014-0AF7-5212DE8B0927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BFE93C-5E21-3AAD-917C-027C8C94CAE3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565BFD-52EC-1204-5ABA-73FAEE808DFC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BDC82A-4EDA-65F2-85D1-BD4C946BFCFE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bg1">
                  <a:lumMod val="9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4DF9E2-9D6D-D3EE-0094-9A182208AE33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bg1">
                    <a:lumMod val="9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bg1">
                  <a:lumMod val="9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FC1F75E2-4280-4884-5FE5-8334723ACF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85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094BC-EA8A-5055-18C2-D47257646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D2FAD45-7320-A631-7A5B-E39DE05452D4}"/>
              </a:ext>
            </a:extLst>
          </p:cNvPr>
          <p:cNvGrpSpPr/>
          <p:nvPr/>
        </p:nvGrpSpPr>
        <p:grpSpPr>
          <a:xfrm>
            <a:off x="3810001" y="2038355"/>
            <a:ext cx="2285999" cy="2522646"/>
            <a:chOff x="3810001" y="2038355"/>
            <a:chExt cx="2285999" cy="2522646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6A466F5-89A0-26D5-E474-23A98A5F3D27}"/>
                </a:ext>
              </a:extLst>
            </p:cNvPr>
            <p:cNvSpPr/>
            <p:nvPr/>
          </p:nvSpPr>
          <p:spPr>
            <a:xfrm>
              <a:off x="3810001" y="2038355"/>
              <a:ext cx="2285999" cy="2522646"/>
            </a:xfrm>
            <a:custGeom>
              <a:avLst/>
              <a:gdLst>
                <a:gd name="connsiteX0" fmla="*/ 899997 w 2285999"/>
                <a:gd name="connsiteY0" fmla="*/ 96 h 2522646"/>
                <a:gd name="connsiteX1" fmla="*/ 1379502 w 2285999"/>
                <a:gd name="connsiteY1" fmla="*/ 52527 h 2522646"/>
                <a:gd name="connsiteX2" fmla="*/ 1534696 w 2285999"/>
                <a:gd name="connsiteY2" fmla="*/ 89349 h 2522646"/>
                <a:gd name="connsiteX3" fmla="*/ 1558228 w 2285999"/>
                <a:gd name="connsiteY3" fmla="*/ 94932 h 2522646"/>
                <a:gd name="connsiteX4" fmla="*/ 2133932 w 2285999"/>
                <a:gd name="connsiteY4" fmla="*/ 294460 h 2522646"/>
                <a:gd name="connsiteX5" fmla="*/ 2285999 w 2285999"/>
                <a:gd name="connsiteY5" fmla="*/ 362571 h 2522646"/>
                <a:gd name="connsiteX6" fmla="*/ 2237073 w 2285999"/>
                <a:gd name="connsiteY6" fmla="*/ 384485 h 2522646"/>
                <a:gd name="connsiteX7" fmla="*/ 1828799 w 2285999"/>
                <a:gd name="connsiteY7" fmla="*/ 598751 h 2522646"/>
                <a:gd name="connsiteX8" fmla="*/ 1439102 w 2285999"/>
                <a:gd name="connsiteY8" fmla="*/ 845194 h 2522646"/>
                <a:gd name="connsiteX9" fmla="*/ 1395661 w 2285999"/>
                <a:gd name="connsiteY9" fmla="*/ 876608 h 2522646"/>
                <a:gd name="connsiteX10" fmla="*/ 1260641 w 2285999"/>
                <a:gd name="connsiteY10" fmla="*/ 974247 h 2522646"/>
                <a:gd name="connsiteX11" fmla="*/ 799994 w 2285999"/>
                <a:gd name="connsiteY11" fmla="*/ 1373057 h 2522646"/>
                <a:gd name="connsiteX12" fmla="*/ 783393 w 2285999"/>
                <a:gd name="connsiteY12" fmla="*/ 1390645 h 2522646"/>
                <a:gd name="connsiteX13" fmla="*/ 783393 w 2285999"/>
                <a:gd name="connsiteY13" fmla="*/ 1390645 h 2522646"/>
                <a:gd name="connsiteX14" fmla="*/ 673908 w 2285999"/>
                <a:gd name="connsiteY14" fmla="*/ 1506635 h 2522646"/>
                <a:gd name="connsiteX15" fmla="*/ 269741 w 2285999"/>
                <a:gd name="connsiteY15" fmla="*/ 2446776 h 2522646"/>
                <a:gd name="connsiteX16" fmla="*/ 301642 w 2285999"/>
                <a:gd name="connsiteY16" fmla="*/ 2522646 h 2522646"/>
                <a:gd name="connsiteX17" fmla="*/ 275908 w 2285999"/>
                <a:gd name="connsiteY17" fmla="*/ 2480287 h 2522646"/>
                <a:gd name="connsiteX18" fmla="*/ 0 w 2285999"/>
                <a:gd name="connsiteY18" fmla="*/ 1390644 h 2522646"/>
                <a:gd name="connsiteX19" fmla="*/ 275908 w 2285999"/>
                <a:gd name="connsiteY19" fmla="*/ 301001 h 2522646"/>
                <a:gd name="connsiteX20" fmla="*/ 301640 w 2285999"/>
                <a:gd name="connsiteY20" fmla="*/ 258645 h 2522646"/>
                <a:gd name="connsiteX21" fmla="*/ 301641 w 2285999"/>
                <a:gd name="connsiteY21" fmla="*/ 258643 h 2522646"/>
                <a:gd name="connsiteX22" fmla="*/ 316577 w 2285999"/>
                <a:gd name="connsiteY22" fmla="*/ 234056 h 2522646"/>
                <a:gd name="connsiteX23" fmla="*/ 363232 w 2285999"/>
                <a:gd name="connsiteY23" fmla="*/ 172580 h 2522646"/>
                <a:gd name="connsiteX24" fmla="*/ 899997 w 2285999"/>
                <a:gd name="connsiteY24" fmla="*/ 96 h 252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85999" h="2522646">
                  <a:moveTo>
                    <a:pt x="899997" y="96"/>
                  </a:moveTo>
                  <a:cubicBezTo>
                    <a:pt x="1043214" y="-1476"/>
                    <a:pt x="1204886" y="16266"/>
                    <a:pt x="1379502" y="52527"/>
                  </a:cubicBezTo>
                  <a:lnTo>
                    <a:pt x="1534696" y="89349"/>
                  </a:lnTo>
                  <a:lnTo>
                    <a:pt x="1558228" y="94932"/>
                  </a:lnTo>
                  <a:cubicBezTo>
                    <a:pt x="1740861" y="143451"/>
                    <a:pt x="1934600" y="210225"/>
                    <a:pt x="2133932" y="294460"/>
                  </a:cubicBezTo>
                  <a:lnTo>
                    <a:pt x="2285999" y="362571"/>
                  </a:lnTo>
                  <a:lnTo>
                    <a:pt x="2237073" y="384485"/>
                  </a:lnTo>
                  <a:cubicBezTo>
                    <a:pt x="2102107" y="448343"/>
                    <a:pt x="1965471" y="519844"/>
                    <a:pt x="1828799" y="598751"/>
                  </a:cubicBezTo>
                  <a:cubicBezTo>
                    <a:pt x="1692127" y="677659"/>
                    <a:pt x="1561888" y="760239"/>
                    <a:pt x="1439102" y="845194"/>
                  </a:cubicBezTo>
                  <a:lnTo>
                    <a:pt x="1395661" y="876608"/>
                  </a:lnTo>
                  <a:lnTo>
                    <a:pt x="1260641" y="974247"/>
                  </a:lnTo>
                  <a:cubicBezTo>
                    <a:pt x="1088026" y="1104756"/>
                    <a:pt x="933328" y="1239152"/>
                    <a:pt x="799994" y="1373057"/>
                  </a:cubicBezTo>
                  <a:lnTo>
                    <a:pt x="783393" y="1390645"/>
                  </a:lnTo>
                  <a:lnTo>
                    <a:pt x="783393" y="1390645"/>
                  </a:lnTo>
                  <a:lnTo>
                    <a:pt x="673908" y="1506635"/>
                  </a:lnTo>
                  <a:cubicBezTo>
                    <a:pt x="357345" y="1861545"/>
                    <a:pt x="200854" y="2202590"/>
                    <a:pt x="269741" y="2446776"/>
                  </a:cubicBezTo>
                  <a:lnTo>
                    <a:pt x="301642" y="2522646"/>
                  </a:lnTo>
                  <a:lnTo>
                    <a:pt x="275908" y="2480287"/>
                  </a:lnTo>
                  <a:cubicBezTo>
                    <a:pt x="99949" y="2156377"/>
                    <a:pt x="0" y="1785183"/>
                    <a:pt x="0" y="1390644"/>
                  </a:cubicBezTo>
                  <a:cubicBezTo>
                    <a:pt x="0" y="996106"/>
                    <a:pt x="99949" y="624912"/>
                    <a:pt x="275908" y="301001"/>
                  </a:cubicBezTo>
                  <a:lnTo>
                    <a:pt x="301640" y="258645"/>
                  </a:lnTo>
                  <a:lnTo>
                    <a:pt x="301641" y="258643"/>
                  </a:lnTo>
                  <a:lnTo>
                    <a:pt x="316577" y="234056"/>
                  </a:lnTo>
                  <a:lnTo>
                    <a:pt x="363232" y="172580"/>
                  </a:lnTo>
                  <a:cubicBezTo>
                    <a:pt x="473875" y="58985"/>
                    <a:pt x="661303" y="2716"/>
                    <a:pt x="899997" y="96"/>
                  </a:cubicBezTo>
                  <a:close/>
                </a:path>
              </a:pathLst>
            </a:custGeom>
            <a:gradFill>
              <a:gsLst>
                <a:gs pos="34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80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5" name="Kuva 90" descr="Fire">
              <a:extLst>
                <a:ext uri="{FF2B5EF4-FFF2-40B4-BE49-F238E27FC236}">
                  <a16:creationId xmlns:a16="http://schemas.microsoft.com/office/drawing/2014/main" id="{04024DB0-B2EB-300C-EF4B-5B39BB92B9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7292" y="2546377"/>
              <a:ext cx="548640" cy="54864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84BEAA0-5CCE-E7E4-6B10-8B632A329AD0}"/>
              </a:ext>
            </a:extLst>
          </p:cNvPr>
          <p:cNvGrpSpPr/>
          <p:nvPr/>
        </p:nvGrpSpPr>
        <p:grpSpPr>
          <a:xfrm>
            <a:off x="4126578" y="1142999"/>
            <a:ext cx="2859760" cy="1771964"/>
            <a:chOff x="4126578" y="1142999"/>
            <a:chExt cx="2859760" cy="1771964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17FAB13-8F08-463B-C652-A97BA2F3F7D8}"/>
                </a:ext>
              </a:extLst>
            </p:cNvPr>
            <p:cNvSpPr/>
            <p:nvPr/>
          </p:nvSpPr>
          <p:spPr>
            <a:xfrm>
              <a:off x="4126578" y="1142999"/>
              <a:ext cx="2859760" cy="1771964"/>
            </a:xfrm>
            <a:custGeom>
              <a:avLst/>
              <a:gdLst>
                <a:gd name="connsiteX0" fmla="*/ 2720726 w 2859760"/>
                <a:gd name="connsiteY0" fmla="*/ 984705 h 1771964"/>
                <a:gd name="connsiteX1" fmla="*/ 2727657 w 2859760"/>
                <a:gd name="connsiteY1" fmla="*/ 1007877 h 1771964"/>
                <a:gd name="connsiteX2" fmla="*/ 2842712 w 2859760"/>
                <a:gd name="connsiteY2" fmla="*/ 1606215 h 1771964"/>
                <a:gd name="connsiteX3" fmla="*/ 2859760 w 2859760"/>
                <a:gd name="connsiteY3" fmla="*/ 1771964 h 1771964"/>
                <a:gd name="connsiteX4" fmla="*/ 2816319 w 2859760"/>
                <a:gd name="connsiteY4" fmla="*/ 1740550 h 1771964"/>
                <a:gd name="connsiteX5" fmla="*/ 2426622 w 2859760"/>
                <a:gd name="connsiteY5" fmla="*/ 1494107 h 1771964"/>
                <a:gd name="connsiteX6" fmla="*/ 2018348 w 2859760"/>
                <a:gd name="connsiteY6" fmla="*/ 1279841 h 1771964"/>
                <a:gd name="connsiteX7" fmla="*/ 1969422 w 2859760"/>
                <a:gd name="connsiteY7" fmla="*/ 1257927 h 1771964"/>
                <a:gd name="connsiteX8" fmla="*/ 2121489 w 2859760"/>
                <a:gd name="connsiteY8" fmla="*/ 1189816 h 1771964"/>
                <a:gd name="connsiteX9" fmla="*/ 2697193 w 2859760"/>
                <a:gd name="connsiteY9" fmla="*/ 990288 h 1771964"/>
                <a:gd name="connsiteX10" fmla="*/ 1969423 w 2859760"/>
                <a:gd name="connsiteY10" fmla="*/ 0 h 1771964"/>
                <a:gd name="connsiteX11" fmla="*/ 2675018 w 2859760"/>
                <a:gd name="connsiteY11" fmla="*/ 831892 h 1771964"/>
                <a:gd name="connsiteX12" fmla="*/ 2720727 w 2859760"/>
                <a:gd name="connsiteY12" fmla="*/ 984704 h 1771964"/>
                <a:gd name="connsiteX13" fmla="*/ 2697194 w 2859760"/>
                <a:gd name="connsiteY13" fmla="*/ 990287 h 1771964"/>
                <a:gd name="connsiteX14" fmla="*/ 2121490 w 2859760"/>
                <a:gd name="connsiteY14" fmla="*/ 1189815 h 1771964"/>
                <a:gd name="connsiteX15" fmla="*/ 1969423 w 2859760"/>
                <a:gd name="connsiteY15" fmla="*/ 1257926 h 1771964"/>
                <a:gd name="connsiteX16" fmla="*/ 1817356 w 2859760"/>
                <a:gd name="connsiteY16" fmla="*/ 1189815 h 1771964"/>
                <a:gd name="connsiteX17" fmla="*/ 1241652 w 2859760"/>
                <a:gd name="connsiteY17" fmla="*/ 990287 h 1771964"/>
                <a:gd name="connsiteX18" fmla="*/ 1218120 w 2859760"/>
                <a:gd name="connsiteY18" fmla="*/ 984704 h 1771964"/>
                <a:gd name="connsiteX19" fmla="*/ 1263828 w 2859760"/>
                <a:gd name="connsiteY19" fmla="*/ 831892 h 1771964"/>
                <a:gd name="connsiteX20" fmla="*/ 1572993 w 2859760"/>
                <a:gd name="connsiteY20" fmla="*/ 225425 h 1771964"/>
                <a:gd name="connsiteX21" fmla="*/ 1665554 w 2859760"/>
                <a:gd name="connsiteY21" fmla="*/ 129256 h 1771964"/>
                <a:gd name="connsiteX22" fmla="*/ 1665554 w 2859760"/>
                <a:gd name="connsiteY22" fmla="*/ 129256 h 1771964"/>
                <a:gd name="connsiteX23" fmla="*/ 1263827 w 2859760"/>
                <a:gd name="connsiteY23" fmla="*/ 831893 h 1771964"/>
                <a:gd name="connsiteX24" fmla="*/ 1218119 w 2859760"/>
                <a:gd name="connsiteY24" fmla="*/ 984705 h 1771964"/>
                <a:gd name="connsiteX25" fmla="*/ 1062925 w 2859760"/>
                <a:gd name="connsiteY25" fmla="*/ 947883 h 1771964"/>
                <a:gd name="connsiteX26" fmla="*/ 46655 w 2859760"/>
                <a:gd name="connsiteY26" fmla="*/ 1067936 h 1771964"/>
                <a:gd name="connsiteX27" fmla="*/ 0 w 2859760"/>
                <a:gd name="connsiteY27" fmla="*/ 1129412 h 1771964"/>
                <a:gd name="connsiteX28" fmla="*/ 73835 w 2859760"/>
                <a:gd name="connsiteY28" fmla="*/ 1007877 h 1771964"/>
                <a:gd name="connsiteX29" fmla="*/ 1822611 w 2859760"/>
                <a:gd name="connsiteY29" fmla="*/ 4639 h 1771964"/>
                <a:gd name="connsiteX30" fmla="*/ 1969398 w 2859760"/>
                <a:gd name="connsiteY30" fmla="*/ 2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859760" h="1771964">
                  <a:moveTo>
                    <a:pt x="2720726" y="984705"/>
                  </a:moveTo>
                  <a:lnTo>
                    <a:pt x="2727657" y="1007877"/>
                  </a:lnTo>
                  <a:cubicBezTo>
                    <a:pt x="2776954" y="1190301"/>
                    <a:pt x="2815996" y="1391470"/>
                    <a:pt x="2842712" y="1606215"/>
                  </a:cubicBezTo>
                  <a:lnTo>
                    <a:pt x="2859760" y="1771964"/>
                  </a:lnTo>
                  <a:lnTo>
                    <a:pt x="2816319" y="1740550"/>
                  </a:lnTo>
                  <a:cubicBezTo>
                    <a:pt x="2693533" y="1655595"/>
                    <a:pt x="2563294" y="1573015"/>
                    <a:pt x="2426622" y="1494107"/>
                  </a:cubicBezTo>
                  <a:cubicBezTo>
                    <a:pt x="2289950" y="1415200"/>
                    <a:pt x="2153314" y="1343699"/>
                    <a:pt x="2018348" y="1279841"/>
                  </a:cubicBezTo>
                  <a:lnTo>
                    <a:pt x="1969422" y="1257927"/>
                  </a:lnTo>
                  <a:lnTo>
                    <a:pt x="2121489" y="1189816"/>
                  </a:lnTo>
                  <a:cubicBezTo>
                    <a:pt x="2320822" y="1105581"/>
                    <a:pt x="2514561" y="1038807"/>
                    <a:pt x="2697193" y="990288"/>
                  </a:cubicBezTo>
                  <a:close/>
                  <a:moveTo>
                    <a:pt x="1969423" y="0"/>
                  </a:moveTo>
                  <a:cubicBezTo>
                    <a:pt x="2253491" y="0"/>
                    <a:pt x="2507304" y="323835"/>
                    <a:pt x="2675018" y="831892"/>
                  </a:cubicBezTo>
                  <a:lnTo>
                    <a:pt x="2720727" y="984704"/>
                  </a:lnTo>
                  <a:lnTo>
                    <a:pt x="2697194" y="990287"/>
                  </a:lnTo>
                  <a:cubicBezTo>
                    <a:pt x="2514562" y="1038806"/>
                    <a:pt x="2320823" y="1105580"/>
                    <a:pt x="2121490" y="1189815"/>
                  </a:cubicBezTo>
                  <a:lnTo>
                    <a:pt x="1969423" y="1257926"/>
                  </a:lnTo>
                  <a:lnTo>
                    <a:pt x="1817356" y="1189815"/>
                  </a:lnTo>
                  <a:cubicBezTo>
                    <a:pt x="1618024" y="1105580"/>
                    <a:pt x="1424285" y="1038806"/>
                    <a:pt x="1241652" y="990287"/>
                  </a:cubicBezTo>
                  <a:lnTo>
                    <a:pt x="1218120" y="984704"/>
                  </a:lnTo>
                  <a:lnTo>
                    <a:pt x="1263828" y="831892"/>
                  </a:lnTo>
                  <a:cubicBezTo>
                    <a:pt x="1347685" y="577863"/>
                    <a:pt x="1453067" y="369890"/>
                    <a:pt x="1572993" y="225425"/>
                  </a:cubicBezTo>
                  <a:lnTo>
                    <a:pt x="1665554" y="129256"/>
                  </a:lnTo>
                  <a:lnTo>
                    <a:pt x="1665554" y="129256"/>
                  </a:lnTo>
                  <a:cubicBezTo>
                    <a:pt x="1507102" y="268783"/>
                    <a:pt x="1368648" y="514357"/>
                    <a:pt x="1263827" y="831893"/>
                  </a:cubicBezTo>
                  <a:lnTo>
                    <a:pt x="1218119" y="984705"/>
                  </a:lnTo>
                  <a:lnTo>
                    <a:pt x="1062925" y="947883"/>
                  </a:lnTo>
                  <a:cubicBezTo>
                    <a:pt x="597283" y="851187"/>
                    <a:pt x="223683" y="886184"/>
                    <a:pt x="46655" y="1067936"/>
                  </a:cubicBezTo>
                  <a:lnTo>
                    <a:pt x="0" y="1129412"/>
                  </a:lnTo>
                  <a:lnTo>
                    <a:pt x="73835" y="1007877"/>
                  </a:lnTo>
                  <a:cubicBezTo>
                    <a:pt x="458969" y="437802"/>
                    <a:pt x="1094495" y="50789"/>
                    <a:pt x="1822611" y="4639"/>
                  </a:cubicBezTo>
                  <a:lnTo>
                    <a:pt x="1969398" y="2"/>
                  </a:lnTo>
                  <a:close/>
                </a:path>
              </a:pathLst>
            </a:custGeom>
            <a:gradFill>
              <a:gsLst>
                <a:gs pos="34000">
                  <a:schemeClr val="accent3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8000000" scaled="0"/>
            </a:gradFill>
            <a:ln>
              <a:noFill/>
            </a:ln>
            <a:effectLst>
              <a:innerShdw blurRad="635000">
                <a:srgbClr val="92D05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" name="Graphic 6" descr="Magnifying glass">
              <a:extLst>
                <a:ext uri="{FF2B5EF4-FFF2-40B4-BE49-F238E27FC236}">
                  <a16:creationId xmlns:a16="http://schemas.microsoft.com/office/drawing/2014/main" id="{F4B9A290-1FD4-3D8D-7AB4-2A0F735A8E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71859" y="1400056"/>
              <a:ext cx="548640" cy="5486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8BA9DF1-15D5-A9B8-CE8A-8299AF052362}"/>
              </a:ext>
            </a:extLst>
          </p:cNvPr>
          <p:cNvGrpSpPr/>
          <p:nvPr/>
        </p:nvGrpSpPr>
        <p:grpSpPr>
          <a:xfrm>
            <a:off x="6096000" y="1143001"/>
            <a:ext cx="2032292" cy="2800036"/>
            <a:chOff x="6096000" y="1143001"/>
            <a:chExt cx="2032292" cy="2800036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A4E3828-2389-0931-2698-6DCECAED4A77}"/>
                </a:ext>
              </a:extLst>
            </p:cNvPr>
            <p:cNvSpPr/>
            <p:nvPr/>
          </p:nvSpPr>
          <p:spPr>
            <a:xfrm>
              <a:off x="6096000" y="1143001"/>
              <a:ext cx="2032292" cy="2800036"/>
            </a:xfrm>
            <a:custGeom>
              <a:avLst/>
              <a:gdLst>
                <a:gd name="connsiteX0" fmla="*/ 1833986 w 2032292"/>
                <a:gd name="connsiteY0" fmla="*/ 999729 h 2800036"/>
                <a:gd name="connsiteX1" fmla="*/ 1922767 w 2032292"/>
                <a:gd name="connsiteY1" fmla="*/ 1067935 h 2800036"/>
                <a:gd name="connsiteX2" fmla="*/ 1847372 w 2032292"/>
                <a:gd name="connsiteY2" fmla="*/ 1006628 h 2800036"/>
                <a:gd name="connsiteX3" fmla="*/ 1721934 w 2032292"/>
                <a:gd name="connsiteY3" fmla="*/ 948522 h 2800036"/>
                <a:gd name="connsiteX4" fmla="*/ 1800805 w 2032292"/>
                <a:gd name="connsiteY4" fmla="*/ 982627 h 2800036"/>
                <a:gd name="connsiteX5" fmla="*/ 1754772 w 2032292"/>
                <a:gd name="connsiteY5" fmla="*/ 958902 h 2800036"/>
                <a:gd name="connsiteX6" fmla="*/ 1584251 w 2032292"/>
                <a:gd name="connsiteY6" fmla="*/ 913989 h 2800036"/>
                <a:gd name="connsiteX7" fmla="*/ 1678561 w 2032292"/>
                <a:gd name="connsiteY7" fmla="*/ 934813 h 2800036"/>
                <a:gd name="connsiteX8" fmla="*/ 1646195 w 2032292"/>
                <a:gd name="connsiteY8" fmla="*/ 924582 h 2800036"/>
                <a:gd name="connsiteX9" fmla="*/ 1130029 w 2032292"/>
                <a:gd name="connsiteY9" fmla="*/ 911976 h 2800036"/>
                <a:gd name="connsiteX10" fmla="*/ 1076595 w 2032292"/>
                <a:gd name="connsiteY10" fmla="*/ 917823 h 2800036"/>
                <a:gd name="connsiteX11" fmla="*/ 906497 w 2032292"/>
                <a:gd name="connsiteY11" fmla="*/ 947882 h 2800036"/>
                <a:gd name="connsiteX12" fmla="*/ 1386021 w 2032292"/>
                <a:gd name="connsiteY12" fmla="*/ 895452 h 2800036"/>
                <a:gd name="connsiteX13" fmla="*/ 1540385 w 2032292"/>
                <a:gd name="connsiteY13" fmla="*/ 906487 h 2800036"/>
                <a:gd name="connsiteX14" fmla="*/ 1522863 w 2032292"/>
                <a:gd name="connsiteY14" fmla="*/ 903490 h 2800036"/>
                <a:gd name="connsiteX15" fmla="*/ 1385990 w 2032292"/>
                <a:gd name="connsiteY15" fmla="*/ 895452 h 2800036"/>
                <a:gd name="connsiteX16" fmla="*/ 1236838 w 2032292"/>
                <a:gd name="connsiteY16" fmla="*/ 900288 h 2800036"/>
                <a:gd name="connsiteX17" fmla="*/ 1183317 w 2032292"/>
                <a:gd name="connsiteY17" fmla="*/ 906145 h 2800036"/>
                <a:gd name="connsiteX18" fmla="*/ 0 w 2032292"/>
                <a:gd name="connsiteY18" fmla="*/ 0 h 2800036"/>
                <a:gd name="connsiteX19" fmla="*/ 1895587 w 2032292"/>
                <a:gd name="connsiteY19" fmla="*/ 1007876 h 2800036"/>
                <a:gd name="connsiteX20" fmla="*/ 1969422 w 2032292"/>
                <a:gd name="connsiteY20" fmla="*/ 1129411 h 2800036"/>
                <a:gd name="connsiteX21" fmla="*/ 1984359 w 2032292"/>
                <a:gd name="connsiteY21" fmla="*/ 1153998 h 2800036"/>
                <a:gd name="connsiteX22" fmla="*/ 2016259 w 2032292"/>
                <a:gd name="connsiteY22" fmla="*/ 1229868 h 2800036"/>
                <a:gd name="connsiteX23" fmla="*/ 1612093 w 2032292"/>
                <a:gd name="connsiteY23" fmla="*/ 2170010 h 2800036"/>
                <a:gd name="connsiteX24" fmla="*/ 1502608 w 2032292"/>
                <a:gd name="connsiteY24" fmla="*/ 2286001 h 2800036"/>
                <a:gd name="connsiteX25" fmla="*/ 1502608 w 2032292"/>
                <a:gd name="connsiteY25" fmla="*/ 2286001 h 2800036"/>
                <a:gd name="connsiteX26" fmla="*/ 1486006 w 2032292"/>
                <a:gd name="connsiteY26" fmla="*/ 2303588 h 2800036"/>
                <a:gd name="connsiteX27" fmla="*/ 1025358 w 2032292"/>
                <a:gd name="connsiteY27" fmla="*/ 2702398 h 2800036"/>
                <a:gd name="connsiteX28" fmla="*/ 890338 w 2032292"/>
                <a:gd name="connsiteY28" fmla="*/ 2800036 h 2800036"/>
                <a:gd name="connsiteX29" fmla="*/ 895823 w 2032292"/>
                <a:gd name="connsiteY29" fmla="*/ 2746708 h 2800036"/>
                <a:gd name="connsiteX30" fmla="*/ 914400 w 2032292"/>
                <a:gd name="connsiteY30" fmla="*/ 2285999 h 2800036"/>
                <a:gd name="connsiteX31" fmla="*/ 895823 w 2032292"/>
                <a:gd name="connsiteY31" fmla="*/ 1825290 h 2800036"/>
                <a:gd name="connsiteX32" fmla="*/ 890338 w 2032292"/>
                <a:gd name="connsiteY32" fmla="*/ 1771963 h 2800036"/>
                <a:gd name="connsiteX33" fmla="*/ 873290 w 2032292"/>
                <a:gd name="connsiteY33" fmla="*/ 1606214 h 2800036"/>
                <a:gd name="connsiteX34" fmla="*/ 758235 w 2032292"/>
                <a:gd name="connsiteY34" fmla="*/ 1007876 h 2800036"/>
                <a:gd name="connsiteX35" fmla="*/ 751304 w 2032292"/>
                <a:gd name="connsiteY35" fmla="*/ 984704 h 2800036"/>
                <a:gd name="connsiteX36" fmla="*/ 705595 w 2032292"/>
                <a:gd name="connsiteY36" fmla="*/ 831892 h 2800036"/>
                <a:gd name="connsiteX37" fmla="*/ 0 w 2032292"/>
                <a:gd name="connsiteY37" fmla="*/ 0 h 280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2292" h="2800036">
                  <a:moveTo>
                    <a:pt x="1833986" y="999729"/>
                  </a:moveTo>
                  <a:lnTo>
                    <a:pt x="1922767" y="1067935"/>
                  </a:lnTo>
                  <a:cubicBezTo>
                    <a:pt x="1900639" y="1045216"/>
                    <a:pt x="1875439" y="1024790"/>
                    <a:pt x="1847372" y="1006628"/>
                  </a:cubicBezTo>
                  <a:close/>
                  <a:moveTo>
                    <a:pt x="1721934" y="948522"/>
                  </a:moveTo>
                  <a:lnTo>
                    <a:pt x="1800805" y="982627"/>
                  </a:lnTo>
                  <a:lnTo>
                    <a:pt x="1754772" y="958902"/>
                  </a:lnTo>
                  <a:close/>
                  <a:moveTo>
                    <a:pt x="1584251" y="913989"/>
                  </a:moveTo>
                  <a:lnTo>
                    <a:pt x="1678561" y="934813"/>
                  </a:lnTo>
                  <a:lnTo>
                    <a:pt x="1646195" y="924582"/>
                  </a:lnTo>
                  <a:close/>
                  <a:moveTo>
                    <a:pt x="1130029" y="911976"/>
                  </a:moveTo>
                  <a:lnTo>
                    <a:pt x="1076595" y="917823"/>
                  </a:lnTo>
                  <a:cubicBezTo>
                    <a:pt x="1021470" y="925766"/>
                    <a:pt x="964703" y="935795"/>
                    <a:pt x="906497" y="947882"/>
                  </a:cubicBezTo>
                  <a:close/>
                  <a:moveTo>
                    <a:pt x="1386021" y="895452"/>
                  </a:moveTo>
                  <a:lnTo>
                    <a:pt x="1540385" y="906487"/>
                  </a:lnTo>
                  <a:lnTo>
                    <a:pt x="1522863" y="903490"/>
                  </a:lnTo>
                  <a:close/>
                  <a:moveTo>
                    <a:pt x="1385990" y="895452"/>
                  </a:moveTo>
                  <a:lnTo>
                    <a:pt x="1236838" y="900288"/>
                  </a:lnTo>
                  <a:lnTo>
                    <a:pt x="1183317" y="906145"/>
                  </a:lnTo>
                  <a:close/>
                  <a:moveTo>
                    <a:pt x="0" y="0"/>
                  </a:moveTo>
                  <a:cubicBezTo>
                    <a:pt x="789077" y="0"/>
                    <a:pt x="1484777" y="399796"/>
                    <a:pt x="1895587" y="1007876"/>
                  </a:cubicBezTo>
                  <a:lnTo>
                    <a:pt x="1969422" y="1129411"/>
                  </a:lnTo>
                  <a:lnTo>
                    <a:pt x="1984359" y="1153998"/>
                  </a:lnTo>
                  <a:lnTo>
                    <a:pt x="2016259" y="1229868"/>
                  </a:lnTo>
                  <a:cubicBezTo>
                    <a:pt x="2085147" y="1474055"/>
                    <a:pt x="1928656" y="1815100"/>
                    <a:pt x="1612093" y="2170010"/>
                  </a:cubicBezTo>
                  <a:lnTo>
                    <a:pt x="1502608" y="2286001"/>
                  </a:lnTo>
                  <a:lnTo>
                    <a:pt x="1502608" y="2286001"/>
                  </a:lnTo>
                  <a:lnTo>
                    <a:pt x="1486006" y="2303588"/>
                  </a:lnTo>
                  <a:cubicBezTo>
                    <a:pt x="1352671" y="2437492"/>
                    <a:pt x="1197973" y="2571888"/>
                    <a:pt x="1025358" y="2702398"/>
                  </a:cubicBezTo>
                  <a:lnTo>
                    <a:pt x="890338" y="2800036"/>
                  </a:lnTo>
                  <a:lnTo>
                    <a:pt x="895823" y="2746708"/>
                  </a:lnTo>
                  <a:cubicBezTo>
                    <a:pt x="908004" y="2597895"/>
                    <a:pt x="914400" y="2443815"/>
                    <a:pt x="914400" y="2285999"/>
                  </a:cubicBezTo>
                  <a:cubicBezTo>
                    <a:pt x="914400" y="2128184"/>
                    <a:pt x="908004" y="1974103"/>
                    <a:pt x="895823" y="1825290"/>
                  </a:cubicBezTo>
                  <a:lnTo>
                    <a:pt x="890338" y="1771963"/>
                  </a:lnTo>
                  <a:lnTo>
                    <a:pt x="873290" y="1606214"/>
                  </a:lnTo>
                  <a:cubicBezTo>
                    <a:pt x="846574" y="1391469"/>
                    <a:pt x="807532" y="1190300"/>
                    <a:pt x="758235" y="1007876"/>
                  </a:cubicBezTo>
                  <a:lnTo>
                    <a:pt x="751304" y="984704"/>
                  </a:lnTo>
                  <a:lnTo>
                    <a:pt x="705595" y="831892"/>
                  </a:lnTo>
                  <a:cubicBezTo>
                    <a:pt x="537881" y="323835"/>
                    <a:pt x="284068" y="0"/>
                    <a:pt x="0" y="0"/>
                  </a:cubicBezTo>
                  <a:close/>
                </a:path>
              </a:pathLst>
            </a:custGeom>
            <a:gradFill>
              <a:gsLst>
                <a:gs pos="34000">
                  <a:schemeClr val="accent2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3600000" scaled="0"/>
            </a:gradFill>
            <a:ln>
              <a:noFill/>
            </a:ln>
            <a:effectLst>
              <a:innerShdw blurRad="635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8" name="Bild 41" descr="Bullseye">
              <a:extLst>
                <a:ext uri="{FF2B5EF4-FFF2-40B4-BE49-F238E27FC236}">
                  <a16:creationId xmlns:a16="http://schemas.microsoft.com/office/drawing/2014/main" id="{09ED910C-BD56-C57B-5F33-450465799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90015" y="2294178"/>
              <a:ext cx="548640" cy="54864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5327181-1B55-44EA-AC94-4A80DC6D338F}"/>
              </a:ext>
            </a:extLst>
          </p:cNvPr>
          <p:cNvGrpSpPr/>
          <p:nvPr/>
        </p:nvGrpSpPr>
        <p:grpSpPr>
          <a:xfrm>
            <a:off x="4063709" y="2914963"/>
            <a:ext cx="2032291" cy="2800038"/>
            <a:chOff x="4063709" y="2914963"/>
            <a:chExt cx="2032291" cy="2800038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666D523-B245-8FB6-43CC-0AC2FA96EC2B}"/>
                </a:ext>
              </a:extLst>
            </p:cNvPr>
            <p:cNvSpPr/>
            <p:nvPr/>
          </p:nvSpPr>
          <p:spPr>
            <a:xfrm>
              <a:off x="4063709" y="2914963"/>
              <a:ext cx="2032291" cy="2800038"/>
            </a:xfrm>
            <a:custGeom>
              <a:avLst/>
              <a:gdLst>
                <a:gd name="connsiteX0" fmla="*/ 62869 w 2032291"/>
                <a:gd name="connsiteY0" fmla="*/ 1670627 h 2800038"/>
                <a:gd name="connsiteX1" fmla="*/ 109524 w 2032291"/>
                <a:gd name="connsiteY1" fmla="*/ 1732103 h 2800038"/>
                <a:gd name="connsiteX2" fmla="*/ 1125794 w 2032291"/>
                <a:gd name="connsiteY2" fmla="*/ 1852156 h 2800038"/>
                <a:gd name="connsiteX3" fmla="*/ 1280988 w 2032291"/>
                <a:gd name="connsiteY3" fmla="*/ 1815335 h 2800038"/>
                <a:gd name="connsiteX4" fmla="*/ 1326696 w 2032291"/>
                <a:gd name="connsiteY4" fmla="*/ 1968146 h 2800038"/>
                <a:gd name="connsiteX5" fmla="*/ 2032291 w 2032291"/>
                <a:gd name="connsiteY5" fmla="*/ 2800038 h 2800038"/>
                <a:gd name="connsiteX6" fmla="*/ 136704 w 2032291"/>
                <a:gd name="connsiteY6" fmla="*/ 1792162 h 2800038"/>
                <a:gd name="connsiteX7" fmla="*/ 529684 w 2032291"/>
                <a:gd name="connsiteY7" fmla="*/ 514038 h 2800038"/>
                <a:gd name="connsiteX8" fmla="*/ 546286 w 2032291"/>
                <a:gd name="connsiteY8" fmla="*/ 531626 h 2800038"/>
                <a:gd name="connsiteX9" fmla="*/ 1006933 w 2032291"/>
                <a:gd name="connsiteY9" fmla="*/ 930436 h 2800038"/>
                <a:gd name="connsiteX10" fmla="*/ 1141953 w 2032291"/>
                <a:gd name="connsiteY10" fmla="*/ 1028074 h 2800038"/>
                <a:gd name="connsiteX11" fmla="*/ 1159001 w 2032291"/>
                <a:gd name="connsiteY11" fmla="*/ 1193823 h 2800038"/>
                <a:gd name="connsiteX12" fmla="*/ 1274056 w 2032291"/>
                <a:gd name="connsiteY12" fmla="*/ 1792161 h 2800038"/>
                <a:gd name="connsiteX13" fmla="*/ 1280988 w 2032291"/>
                <a:gd name="connsiteY13" fmla="*/ 1815334 h 2800038"/>
                <a:gd name="connsiteX14" fmla="*/ 1125794 w 2032291"/>
                <a:gd name="connsiteY14" fmla="*/ 1852155 h 2800038"/>
                <a:gd name="connsiteX15" fmla="*/ 109524 w 2032291"/>
                <a:gd name="connsiteY15" fmla="*/ 1732102 h 2800038"/>
                <a:gd name="connsiteX16" fmla="*/ 62869 w 2032291"/>
                <a:gd name="connsiteY16" fmla="*/ 1670626 h 2800038"/>
                <a:gd name="connsiteX17" fmla="*/ 47933 w 2032291"/>
                <a:gd name="connsiteY17" fmla="*/ 1646039 h 2800038"/>
                <a:gd name="connsiteX18" fmla="*/ 16032 w 2032291"/>
                <a:gd name="connsiteY18" fmla="*/ 1570169 h 2800038"/>
                <a:gd name="connsiteX19" fmla="*/ 420199 w 2032291"/>
                <a:gd name="connsiteY19" fmla="*/ 630028 h 2800038"/>
                <a:gd name="connsiteX20" fmla="*/ 1141954 w 2032291"/>
                <a:gd name="connsiteY20" fmla="*/ 0 h 2800038"/>
                <a:gd name="connsiteX21" fmla="*/ 1136469 w 2032291"/>
                <a:gd name="connsiteY21" fmla="*/ 53328 h 2800038"/>
                <a:gd name="connsiteX22" fmla="*/ 1117892 w 2032291"/>
                <a:gd name="connsiteY22" fmla="*/ 514037 h 2800038"/>
                <a:gd name="connsiteX23" fmla="*/ 1136469 w 2032291"/>
                <a:gd name="connsiteY23" fmla="*/ 974746 h 2800038"/>
                <a:gd name="connsiteX24" fmla="*/ 1141954 w 2032291"/>
                <a:gd name="connsiteY24" fmla="*/ 1028074 h 2800038"/>
                <a:gd name="connsiteX25" fmla="*/ 1006934 w 2032291"/>
                <a:gd name="connsiteY25" fmla="*/ 930436 h 2800038"/>
                <a:gd name="connsiteX26" fmla="*/ 546287 w 2032291"/>
                <a:gd name="connsiteY26" fmla="*/ 531626 h 2800038"/>
                <a:gd name="connsiteX27" fmla="*/ 529685 w 2032291"/>
                <a:gd name="connsiteY27" fmla="*/ 514038 h 2800038"/>
                <a:gd name="connsiteX28" fmla="*/ 546287 w 2032291"/>
                <a:gd name="connsiteY28" fmla="*/ 496449 h 2800038"/>
                <a:gd name="connsiteX29" fmla="*/ 1006934 w 2032291"/>
                <a:gd name="connsiteY29" fmla="*/ 97639 h 28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32291" h="2800038">
                  <a:moveTo>
                    <a:pt x="62869" y="1670627"/>
                  </a:moveTo>
                  <a:lnTo>
                    <a:pt x="109524" y="1732103"/>
                  </a:lnTo>
                  <a:cubicBezTo>
                    <a:pt x="286552" y="1913855"/>
                    <a:pt x="660152" y="1948853"/>
                    <a:pt x="1125794" y="1852156"/>
                  </a:cubicBezTo>
                  <a:lnTo>
                    <a:pt x="1280988" y="1815335"/>
                  </a:lnTo>
                  <a:lnTo>
                    <a:pt x="1326696" y="1968146"/>
                  </a:lnTo>
                  <a:cubicBezTo>
                    <a:pt x="1494410" y="2476204"/>
                    <a:pt x="1748224" y="2800038"/>
                    <a:pt x="2032291" y="2800038"/>
                  </a:cubicBezTo>
                  <a:cubicBezTo>
                    <a:pt x="1243214" y="2800038"/>
                    <a:pt x="547514" y="2400243"/>
                    <a:pt x="136704" y="1792162"/>
                  </a:cubicBezTo>
                  <a:close/>
                  <a:moveTo>
                    <a:pt x="529684" y="514038"/>
                  </a:moveTo>
                  <a:lnTo>
                    <a:pt x="546286" y="531626"/>
                  </a:lnTo>
                  <a:cubicBezTo>
                    <a:pt x="679620" y="665530"/>
                    <a:pt x="834318" y="799926"/>
                    <a:pt x="1006933" y="930436"/>
                  </a:cubicBezTo>
                  <a:lnTo>
                    <a:pt x="1141953" y="1028074"/>
                  </a:lnTo>
                  <a:lnTo>
                    <a:pt x="1159001" y="1193823"/>
                  </a:lnTo>
                  <a:cubicBezTo>
                    <a:pt x="1185718" y="1408568"/>
                    <a:pt x="1224759" y="1609738"/>
                    <a:pt x="1274056" y="1792161"/>
                  </a:cubicBezTo>
                  <a:lnTo>
                    <a:pt x="1280988" y="1815334"/>
                  </a:lnTo>
                  <a:lnTo>
                    <a:pt x="1125794" y="1852155"/>
                  </a:lnTo>
                  <a:cubicBezTo>
                    <a:pt x="660152" y="1948852"/>
                    <a:pt x="286552" y="1913854"/>
                    <a:pt x="109524" y="1732102"/>
                  </a:cubicBezTo>
                  <a:lnTo>
                    <a:pt x="62869" y="1670626"/>
                  </a:lnTo>
                  <a:lnTo>
                    <a:pt x="47933" y="1646039"/>
                  </a:lnTo>
                  <a:lnTo>
                    <a:pt x="16032" y="1570169"/>
                  </a:lnTo>
                  <a:cubicBezTo>
                    <a:pt x="-52855" y="1325983"/>
                    <a:pt x="103636" y="984938"/>
                    <a:pt x="420199" y="630028"/>
                  </a:cubicBezTo>
                  <a:close/>
                  <a:moveTo>
                    <a:pt x="1141954" y="0"/>
                  </a:moveTo>
                  <a:lnTo>
                    <a:pt x="1136469" y="53328"/>
                  </a:lnTo>
                  <a:cubicBezTo>
                    <a:pt x="1124289" y="202141"/>
                    <a:pt x="1117892" y="356222"/>
                    <a:pt x="1117892" y="514037"/>
                  </a:cubicBezTo>
                  <a:cubicBezTo>
                    <a:pt x="1117892" y="671853"/>
                    <a:pt x="1124289" y="825933"/>
                    <a:pt x="1136469" y="974746"/>
                  </a:cubicBezTo>
                  <a:lnTo>
                    <a:pt x="1141954" y="1028074"/>
                  </a:lnTo>
                  <a:lnTo>
                    <a:pt x="1006934" y="930436"/>
                  </a:lnTo>
                  <a:cubicBezTo>
                    <a:pt x="834319" y="799926"/>
                    <a:pt x="679621" y="665530"/>
                    <a:pt x="546287" y="531626"/>
                  </a:cubicBezTo>
                  <a:lnTo>
                    <a:pt x="529685" y="514038"/>
                  </a:lnTo>
                  <a:lnTo>
                    <a:pt x="546287" y="496449"/>
                  </a:lnTo>
                  <a:cubicBezTo>
                    <a:pt x="679621" y="362544"/>
                    <a:pt x="834319" y="228148"/>
                    <a:pt x="1006934" y="97639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5600000" scaled="0"/>
            </a:gradFill>
            <a:ln>
              <a:noFill/>
            </a:ln>
            <a:effectLst>
              <a:innerShdw blurRad="635000">
                <a:schemeClr val="accent1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" name="Graphic 2" descr="Books with solid fill">
              <a:extLst>
                <a:ext uri="{FF2B5EF4-FFF2-40B4-BE49-F238E27FC236}">
                  <a16:creationId xmlns:a16="http://schemas.microsoft.com/office/drawing/2014/main" id="{67B49D57-8EE5-3715-EAA4-D7D7F08E96E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50189" y="4196091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CF364B7-A16C-212F-A8BD-48A68DE62002}"/>
              </a:ext>
            </a:extLst>
          </p:cNvPr>
          <p:cNvGrpSpPr/>
          <p:nvPr/>
        </p:nvGrpSpPr>
        <p:grpSpPr>
          <a:xfrm>
            <a:off x="5205662" y="3943037"/>
            <a:ext cx="2859760" cy="1771964"/>
            <a:chOff x="5205662" y="3943037"/>
            <a:chExt cx="2859760" cy="177196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36ACAB3-B030-6ED0-2E1C-D8D1E59FECE6}"/>
                </a:ext>
              </a:extLst>
            </p:cNvPr>
            <p:cNvSpPr/>
            <p:nvPr/>
          </p:nvSpPr>
          <p:spPr>
            <a:xfrm>
              <a:off x="5205662" y="3943037"/>
              <a:ext cx="2859760" cy="1771964"/>
            </a:xfrm>
            <a:custGeom>
              <a:avLst/>
              <a:gdLst>
                <a:gd name="connsiteX0" fmla="*/ 890339 w 2859760"/>
                <a:gd name="connsiteY0" fmla="*/ 514037 h 1771964"/>
                <a:gd name="connsiteX1" fmla="*/ 1042406 w 2859760"/>
                <a:gd name="connsiteY1" fmla="*/ 582148 h 1771964"/>
                <a:gd name="connsiteX2" fmla="*/ 1618110 w 2859760"/>
                <a:gd name="connsiteY2" fmla="*/ 781676 h 1771964"/>
                <a:gd name="connsiteX3" fmla="*/ 1641643 w 2859760"/>
                <a:gd name="connsiteY3" fmla="*/ 787260 h 1771964"/>
                <a:gd name="connsiteX4" fmla="*/ 1641643 w 2859760"/>
                <a:gd name="connsiteY4" fmla="*/ 787261 h 1771964"/>
                <a:gd name="connsiteX5" fmla="*/ 1796835 w 2859760"/>
                <a:gd name="connsiteY5" fmla="*/ 824082 h 1771964"/>
                <a:gd name="connsiteX6" fmla="*/ 2813105 w 2859760"/>
                <a:gd name="connsiteY6" fmla="*/ 704029 h 1771964"/>
                <a:gd name="connsiteX7" fmla="*/ 2859760 w 2859760"/>
                <a:gd name="connsiteY7" fmla="*/ 642553 h 1771964"/>
                <a:gd name="connsiteX8" fmla="*/ 2785925 w 2859760"/>
                <a:gd name="connsiteY8" fmla="*/ 764088 h 1771964"/>
                <a:gd name="connsiteX9" fmla="*/ 890338 w 2859760"/>
                <a:gd name="connsiteY9" fmla="*/ 1771964 h 1771964"/>
                <a:gd name="connsiteX10" fmla="*/ 1194206 w 2859760"/>
                <a:gd name="connsiteY10" fmla="*/ 1642709 h 1771964"/>
                <a:gd name="connsiteX11" fmla="*/ 1194207 w 2859760"/>
                <a:gd name="connsiteY11" fmla="*/ 1642708 h 1771964"/>
                <a:gd name="connsiteX12" fmla="*/ 1096845 w 2859760"/>
                <a:gd name="connsiteY12" fmla="*/ 1713426 h 1771964"/>
                <a:gd name="connsiteX13" fmla="*/ 890339 w 2859760"/>
                <a:gd name="connsiteY13" fmla="*/ 1771963 h 1771964"/>
                <a:gd name="connsiteX14" fmla="*/ 184744 w 2859760"/>
                <a:gd name="connsiteY14" fmla="*/ 940071 h 1771964"/>
                <a:gd name="connsiteX15" fmla="*/ 139036 w 2859760"/>
                <a:gd name="connsiteY15" fmla="*/ 787260 h 1771964"/>
                <a:gd name="connsiteX16" fmla="*/ 162568 w 2859760"/>
                <a:gd name="connsiteY16" fmla="*/ 781676 h 1771964"/>
                <a:gd name="connsiteX17" fmla="*/ 738272 w 2859760"/>
                <a:gd name="connsiteY17" fmla="*/ 582148 h 1771964"/>
                <a:gd name="connsiteX18" fmla="*/ 0 w 2859760"/>
                <a:gd name="connsiteY18" fmla="*/ 0 h 1771964"/>
                <a:gd name="connsiteX19" fmla="*/ 43441 w 2859760"/>
                <a:gd name="connsiteY19" fmla="*/ 31414 h 1771964"/>
                <a:gd name="connsiteX20" fmla="*/ 433138 w 2859760"/>
                <a:gd name="connsiteY20" fmla="*/ 277857 h 1771964"/>
                <a:gd name="connsiteX21" fmla="*/ 841412 w 2859760"/>
                <a:gd name="connsiteY21" fmla="*/ 492123 h 1771964"/>
                <a:gd name="connsiteX22" fmla="*/ 890338 w 2859760"/>
                <a:gd name="connsiteY22" fmla="*/ 514037 h 1771964"/>
                <a:gd name="connsiteX23" fmla="*/ 738271 w 2859760"/>
                <a:gd name="connsiteY23" fmla="*/ 582148 h 1771964"/>
                <a:gd name="connsiteX24" fmla="*/ 162567 w 2859760"/>
                <a:gd name="connsiteY24" fmla="*/ 781676 h 1771964"/>
                <a:gd name="connsiteX25" fmla="*/ 139035 w 2859760"/>
                <a:gd name="connsiteY25" fmla="*/ 787260 h 1771964"/>
                <a:gd name="connsiteX26" fmla="*/ 132103 w 2859760"/>
                <a:gd name="connsiteY26" fmla="*/ 764087 h 1771964"/>
                <a:gd name="connsiteX27" fmla="*/ 17048 w 2859760"/>
                <a:gd name="connsiteY27" fmla="*/ 165749 h 177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760" h="1771964">
                  <a:moveTo>
                    <a:pt x="890339" y="514037"/>
                  </a:moveTo>
                  <a:lnTo>
                    <a:pt x="1042406" y="582148"/>
                  </a:lnTo>
                  <a:cubicBezTo>
                    <a:pt x="1241739" y="666383"/>
                    <a:pt x="1435478" y="733157"/>
                    <a:pt x="1618110" y="781676"/>
                  </a:cubicBezTo>
                  <a:lnTo>
                    <a:pt x="1641643" y="787260"/>
                  </a:lnTo>
                  <a:lnTo>
                    <a:pt x="1641643" y="787261"/>
                  </a:lnTo>
                  <a:lnTo>
                    <a:pt x="1796835" y="824082"/>
                  </a:lnTo>
                  <a:cubicBezTo>
                    <a:pt x="2262478" y="920779"/>
                    <a:pt x="2636077" y="885781"/>
                    <a:pt x="2813105" y="704029"/>
                  </a:cubicBezTo>
                  <a:lnTo>
                    <a:pt x="2859760" y="642553"/>
                  </a:lnTo>
                  <a:lnTo>
                    <a:pt x="2785925" y="764088"/>
                  </a:lnTo>
                  <a:cubicBezTo>
                    <a:pt x="2375115" y="1372169"/>
                    <a:pt x="1679415" y="1771964"/>
                    <a:pt x="890338" y="1771964"/>
                  </a:cubicBezTo>
                  <a:cubicBezTo>
                    <a:pt x="996864" y="1771964"/>
                    <a:pt x="1099135" y="1726425"/>
                    <a:pt x="1194206" y="1642709"/>
                  </a:cubicBezTo>
                  <a:lnTo>
                    <a:pt x="1194207" y="1642708"/>
                  </a:lnTo>
                  <a:lnTo>
                    <a:pt x="1096845" y="1713426"/>
                  </a:lnTo>
                  <a:cubicBezTo>
                    <a:pt x="1030482" y="1751724"/>
                    <a:pt x="961356" y="1771963"/>
                    <a:pt x="890339" y="1771963"/>
                  </a:cubicBezTo>
                  <a:cubicBezTo>
                    <a:pt x="606272" y="1771963"/>
                    <a:pt x="352458" y="1448129"/>
                    <a:pt x="184744" y="940071"/>
                  </a:cubicBezTo>
                  <a:lnTo>
                    <a:pt x="139036" y="787260"/>
                  </a:lnTo>
                  <a:lnTo>
                    <a:pt x="162568" y="781676"/>
                  </a:lnTo>
                  <a:cubicBezTo>
                    <a:pt x="345201" y="733157"/>
                    <a:pt x="538940" y="666383"/>
                    <a:pt x="738272" y="582148"/>
                  </a:cubicBezTo>
                  <a:close/>
                  <a:moveTo>
                    <a:pt x="0" y="0"/>
                  </a:moveTo>
                  <a:lnTo>
                    <a:pt x="43441" y="31414"/>
                  </a:lnTo>
                  <a:cubicBezTo>
                    <a:pt x="166227" y="116369"/>
                    <a:pt x="296466" y="198949"/>
                    <a:pt x="433138" y="277857"/>
                  </a:cubicBezTo>
                  <a:cubicBezTo>
                    <a:pt x="569810" y="356765"/>
                    <a:pt x="706446" y="428265"/>
                    <a:pt x="841412" y="492123"/>
                  </a:cubicBezTo>
                  <a:lnTo>
                    <a:pt x="890338" y="514037"/>
                  </a:lnTo>
                  <a:lnTo>
                    <a:pt x="738271" y="582148"/>
                  </a:lnTo>
                  <a:cubicBezTo>
                    <a:pt x="538939" y="666383"/>
                    <a:pt x="345200" y="733157"/>
                    <a:pt x="162567" y="781676"/>
                  </a:cubicBezTo>
                  <a:lnTo>
                    <a:pt x="139035" y="787260"/>
                  </a:lnTo>
                  <a:lnTo>
                    <a:pt x="132103" y="764087"/>
                  </a:lnTo>
                  <a:cubicBezTo>
                    <a:pt x="82806" y="581664"/>
                    <a:pt x="43765" y="380494"/>
                    <a:pt x="17048" y="165749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12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" name="Graphic 14" descr="Puzzle">
              <a:extLst>
                <a:ext uri="{FF2B5EF4-FFF2-40B4-BE49-F238E27FC236}">
                  <a16:creationId xmlns:a16="http://schemas.microsoft.com/office/drawing/2014/main" id="{A7C13CEA-3246-9ACE-56A6-69512706D4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935560" y="4866421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7EE89D3-8B3C-1B63-D341-3E52CBA10A15}"/>
              </a:ext>
            </a:extLst>
          </p:cNvPr>
          <p:cNvGrpSpPr/>
          <p:nvPr/>
        </p:nvGrpSpPr>
        <p:grpSpPr>
          <a:xfrm>
            <a:off x="6096000" y="2296998"/>
            <a:ext cx="2286000" cy="2522647"/>
            <a:chOff x="6096000" y="2296998"/>
            <a:chExt cx="2286000" cy="252264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0523D93-1F7E-ED4E-6197-705A0FBD5F02}"/>
                </a:ext>
              </a:extLst>
            </p:cNvPr>
            <p:cNvSpPr/>
            <p:nvPr/>
          </p:nvSpPr>
          <p:spPr>
            <a:xfrm>
              <a:off x="6096000" y="2296998"/>
              <a:ext cx="2286000" cy="2522647"/>
            </a:xfrm>
            <a:custGeom>
              <a:avLst/>
              <a:gdLst>
                <a:gd name="connsiteX0" fmla="*/ 1984359 w 2286000"/>
                <a:gd name="connsiteY0" fmla="*/ 0 h 2522647"/>
                <a:gd name="connsiteX1" fmla="*/ 2010092 w 2286000"/>
                <a:gd name="connsiteY1" fmla="*/ 42359 h 2522647"/>
                <a:gd name="connsiteX2" fmla="*/ 2286000 w 2286000"/>
                <a:gd name="connsiteY2" fmla="*/ 1132002 h 2522647"/>
                <a:gd name="connsiteX3" fmla="*/ 2010092 w 2286000"/>
                <a:gd name="connsiteY3" fmla="*/ 2221645 h 2522647"/>
                <a:gd name="connsiteX4" fmla="*/ 1984359 w 2286000"/>
                <a:gd name="connsiteY4" fmla="*/ 2264004 h 2522647"/>
                <a:gd name="connsiteX5" fmla="*/ 1969422 w 2286000"/>
                <a:gd name="connsiteY5" fmla="*/ 2288591 h 2522647"/>
                <a:gd name="connsiteX6" fmla="*/ 1922767 w 2286000"/>
                <a:gd name="connsiteY6" fmla="*/ 2350067 h 2522647"/>
                <a:gd name="connsiteX7" fmla="*/ 906497 w 2286000"/>
                <a:gd name="connsiteY7" fmla="*/ 2470120 h 2522647"/>
                <a:gd name="connsiteX8" fmla="*/ 751304 w 2286000"/>
                <a:gd name="connsiteY8" fmla="*/ 2433299 h 2522647"/>
                <a:gd name="connsiteX9" fmla="*/ 727771 w 2286000"/>
                <a:gd name="connsiteY9" fmla="*/ 2427715 h 2522647"/>
                <a:gd name="connsiteX10" fmla="*/ 152067 w 2286000"/>
                <a:gd name="connsiteY10" fmla="*/ 2228187 h 2522647"/>
                <a:gd name="connsiteX11" fmla="*/ 0 w 2286000"/>
                <a:gd name="connsiteY11" fmla="*/ 2160076 h 2522647"/>
                <a:gd name="connsiteX12" fmla="*/ 48926 w 2286000"/>
                <a:gd name="connsiteY12" fmla="*/ 2138162 h 2522647"/>
                <a:gd name="connsiteX13" fmla="*/ 457200 w 2286000"/>
                <a:gd name="connsiteY13" fmla="*/ 1923896 h 2522647"/>
                <a:gd name="connsiteX14" fmla="*/ 846897 w 2286000"/>
                <a:gd name="connsiteY14" fmla="*/ 1677453 h 2522647"/>
                <a:gd name="connsiteX15" fmla="*/ 890338 w 2286000"/>
                <a:gd name="connsiteY15" fmla="*/ 1646039 h 2522647"/>
                <a:gd name="connsiteX16" fmla="*/ 1025358 w 2286000"/>
                <a:gd name="connsiteY16" fmla="*/ 1548401 h 2522647"/>
                <a:gd name="connsiteX17" fmla="*/ 1486006 w 2286000"/>
                <a:gd name="connsiteY17" fmla="*/ 1149591 h 2522647"/>
                <a:gd name="connsiteX18" fmla="*/ 1502608 w 2286000"/>
                <a:gd name="connsiteY18" fmla="*/ 1132003 h 2522647"/>
                <a:gd name="connsiteX19" fmla="*/ 1612093 w 2286000"/>
                <a:gd name="connsiteY19" fmla="*/ 1016012 h 2522647"/>
                <a:gd name="connsiteX20" fmla="*/ 2016259 w 2286000"/>
                <a:gd name="connsiteY20" fmla="*/ 75870 h 252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0" h="2522647">
                  <a:moveTo>
                    <a:pt x="1984359" y="0"/>
                  </a:moveTo>
                  <a:lnTo>
                    <a:pt x="2010092" y="42359"/>
                  </a:lnTo>
                  <a:cubicBezTo>
                    <a:pt x="2186051" y="366270"/>
                    <a:pt x="2286000" y="737464"/>
                    <a:pt x="2286000" y="1132002"/>
                  </a:cubicBezTo>
                  <a:cubicBezTo>
                    <a:pt x="2286000" y="1526541"/>
                    <a:pt x="2186051" y="1897735"/>
                    <a:pt x="2010092" y="2221645"/>
                  </a:cubicBezTo>
                  <a:lnTo>
                    <a:pt x="1984359" y="2264004"/>
                  </a:lnTo>
                  <a:lnTo>
                    <a:pt x="1969422" y="2288591"/>
                  </a:lnTo>
                  <a:lnTo>
                    <a:pt x="1922767" y="2350067"/>
                  </a:lnTo>
                  <a:cubicBezTo>
                    <a:pt x="1745739" y="2531819"/>
                    <a:pt x="1372140" y="2566817"/>
                    <a:pt x="906497" y="2470120"/>
                  </a:cubicBezTo>
                  <a:lnTo>
                    <a:pt x="751304" y="2433299"/>
                  </a:lnTo>
                  <a:lnTo>
                    <a:pt x="727771" y="2427715"/>
                  </a:lnTo>
                  <a:cubicBezTo>
                    <a:pt x="545139" y="2379196"/>
                    <a:pt x="351400" y="2312422"/>
                    <a:pt x="152067" y="2228187"/>
                  </a:cubicBezTo>
                  <a:lnTo>
                    <a:pt x="0" y="2160076"/>
                  </a:lnTo>
                  <a:lnTo>
                    <a:pt x="48926" y="2138162"/>
                  </a:lnTo>
                  <a:cubicBezTo>
                    <a:pt x="183892" y="2074304"/>
                    <a:pt x="320528" y="2002804"/>
                    <a:pt x="457200" y="1923896"/>
                  </a:cubicBezTo>
                  <a:cubicBezTo>
                    <a:pt x="593872" y="1844988"/>
                    <a:pt x="724111" y="1762408"/>
                    <a:pt x="846897" y="1677453"/>
                  </a:cubicBezTo>
                  <a:lnTo>
                    <a:pt x="890338" y="1646039"/>
                  </a:lnTo>
                  <a:lnTo>
                    <a:pt x="1025358" y="1548401"/>
                  </a:lnTo>
                  <a:cubicBezTo>
                    <a:pt x="1197973" y="1417891"/>
                    <a:pt x="1352671" y="1283495"/>
                    <a:pt x="1486006" y="1149591"/>
                  </a:cubicBezTo>
                  <a:lnTo>
                    <a:pt x="1502608" y="1132003"/>
                  </a:lnTo>
                  <a:lnTo>
                    <a:pt x="1612093" y="1016012"/>
                  </a:lnTo>
                  <a:cubicBezTo>
                    <a:pt x="1928656" y="661102"/>
                    <a:pt x="2085147" y="320057"/>
                    <a:pt x="2016259" y="75870"/>
                  </a:cubicBezTo>
                  <a:close/>
                </a:path>
              </a:pathLst>
            </a:custGeom>
            <a:gradFill>
              <a:gsLst>
                <a:gs pos="34000">
                  <a:schemeClr val="tx1">
                    <a:lumMod val="50000"/>
                    <a:lumOff val="50000"/>
                  </a:schemeClr>
                </a:gs>
                <a:gs pos="66000">
                  <a:schemeClr val="bg1"/>
                </a:gs>
              </a:gsLst>
              <a:lin ang="7200000" scaled="0"/>
            </a:gradFill>
            <a:ln>
              <a:noFill/>
            </a:ln>
            <a:effectLst>
              <a:innerShdw blurRad="635000">
                <a:schemeClr val="tx1">
                  <a:lumMod val="50000"/>
                  <a:lumOff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0" name="Elemento grafico 6" descr="Rocket">
              <a:extLst>
                <a:ext uri="{FF2B5EF4-FFF2-40B4-BE49-F238E27FC236}">
                  <a16:creationId xmlns:a16="http://schemas.microsoft.com/office/drawing/2014/main" id="{A60BE417-BD57-36E0-C419-A6590529BE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89654" y="3894147"/>
              <a:ext cx="548640" cy="5486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E3C1005-9017-4CF8-E757-0845C94145A3}"/>
              </a:ext>
            </a:extLst>
          </p:cNvPr>
          <p:cNvSpPr txBox="1"/>
          <p:nvPr/>
        </p:nvSpPr>
        <p:spPr>
          <a:xfrm>
            <a:off x="98727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BBBBDD-41C2-4655-B4B5-616162041098}"/>
              </a:ext>
            </a:extLst>
          </p:cNvPr>
          <p:cNvSpPr txBox="1"/>
          <p:nvPr/>
        </p:nvSpPr>
        <p:spPr>
          <a:xfrm>
            <a:off x="98727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246D8F-DF32-D5BE-7540-977DF3745826}"/>
              </a:ext>
            </a:extLst>
          </p:cNvPr>
          <p:cNvSpPr txBox="1">
            <a:spLocks/>
          </p:cNvSpPr>
          <p:nvPr/>
        </p:nvSpPr>
        <p:spPr>
          <a:xfrm>
            <a:off x="98727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35660A-6464-8B2A-9AE4-72DAABE180BB}"/>
              </a:ext>
            </a:extLst>
          </p:cNvPr>
          <p:cNvSpPr txBox="1"/>
          <p:nvPr/>
        </p:nvSpPr>
        <p:spPr>
          <a:xfrm>
            <a:off x="8699267" y="80187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820452-72C4-770E-80FF-F953BA602777}"/>
              </a:ext>
            </a:extLst>
          </p:cNvPr>
          <p:cNvSpPr txBox="1"/>
          <p:nvPr/>
        </p:nvSpPr>
        <p:spPr>
          <a:xfrm>
            <a:off x="8699267" y="4501854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06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A9E4D2-347C-5E5C-2DD1-71C0497976BC}"/>
              </a:ext>
            </a:extLst>
          </p:cNvPr>
          <p:cNvSpPr txBox="1">
            <a:spLocks/>
          </p:cNvSpPr>
          <p:nvPr/>
        </p:nvSpPr>
        <p:spPr>
          <a:xfrm>
            <a:off x="8699267" y="2651864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05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13DC06-3914-CF0E-B105-2F28664C54A8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6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22" name="Saeed Faal">
            <a:extLst>
              <a:ext uri="{FF2B5EF4-FFF2-40B4-BE49-F238E27FC236}">
                <a16:creationId xmlns:a16="http://schemas.microsoft.com/office/drawing/2014/main" id="{1A5CF5BB-24A7-740F-9A03-B999B0DA4E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22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2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4" grpId="0"/>
          <p:bldP spid="6" grpId="0"/>
          <p:bldP spid="11" grpId="0"/>
          <p:bldP spid="12" grpId="0"/>
          <p:bldP spid="13" grpId="0"/>
          <p:bldP spid="14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65DDE-5725-ABBA-1D34-807178063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534BE8C8-E589-5749-7EC3-6D353213A4FF}"/>
              </a:ext>
            </a:extLst>
          </p:cNvPr>
          <p:cNvGrpSpPr/>
          <p:nvPr/>
        </p:nvGrpSpPr>
        <p:grpSpPr>
          <a:xfrm>
            <a:off x="3636571" y="2161729"/>
            <a:ext cx="2286000" cy="3134579"/>
            <a:chOff x="3636571" y="2161729"/>
            <a:chExt cx="2286000" cy="313457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BACAF86-6949-B8DA-8730-476B59706044}"/>
                </a:ext>
              </a:extLst>
            </p:cNvPr>
            <p:cNvSpPr/>
            <p:nvPr/>
          </p:nvSpPr>
          <p:spPr>
            <a:xfrm rot="18900000">
              <a:off x="3636571" y="2161729"/>
              <a:ext cx="2286000" cy="3134579"/>
            </a:xfrm>
            <a:custGeom>
              <a:avLst/>
              <a:gdLst>
                <a:gd name="connsiteX0" fmla="*/ 1437422 w 2286000"/>
                <a:gd name="connsiteY0" fmla="*/ 1437421 h 3134579"/>
                <a:gd name="connsiteX1" fmla="*/ 1412711 w 2286000"/>
                <a:gd name="connsiteY1" fmla="*/ 1606214 h 3134579"/>
                <a:gd name="connsiteX2" fmla="*/ 1371601 w 2286000"/>
                <a:gd name="connsiteY2" fmla="*/ 2286000 h 3134579"/>
                <a:gd name="connsiteX3" fmla="*/ 1412711 w 2286000"/>
                <a:gd name="connsiteY3" fmla="*/ 2965786 h 3134579"/>
                <a:gd name="connsiteX4" fmla="*/ 1437422 w 2286000"/>
                <a:gd name="connsiteY4" fmla="*/ 3134579 h 3134579"/>
                <a:gd name="connsiteX5" fmla="*/ 1396187 w 2286000"/>
                <a:gd name="connsiteY5" fmla="*/ 3128542 h 3134579"/>
                <a:gd name="connsiteX6" fmla="*/ 1 w 2286000"/>
                <a:gd name="connsiteY6" fmla="*/ 2286000 h 3134579"/>
                <a:gd name="connsiteX7" fmla="*/ 1396187 w 2286000"/>
                <a:gd name="connsiteY7" fmla="*/ 1443458 h 3134579"/>
                <a:gd name="connsiteX8" fmla="*/ 2286000 w 2286000"/>
                <a:gd name="connsiteY8" fmla="*/ 0 h 3134579"/>
                <a:gd name="connsiteX9" fmla="*/ 1443458 w 2286000"/>
                <a:gd name="connsiteY9" fmla="*/ 1396186 h 3134579"/>
                <a:gd name="connsiteX10" fmla="*/ 1437421 w 2286000"/>
                <a:gd name="connsiteY10" fmla="*/ 1437421 h 3134579"/>
                <a:gd name="connsiteX11" fmla="*/ 1396186 w 2286000"/>
                <a:gd name="connsiteY11" fmla="*/ 1443458 h 3134579"/>
                <a:gd name="connsiteX12" fmla="*/ 0 w 2286000"/>
                <a:gd name="connsiteY12" fmla="*/ 2286000 h 3134579"/>
                <a:gd name="connsiteX13" fmla="*/ 2286000 w 2286000"/>
                <a:gd name="connsiteY13" fmla="*/ 0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0" h="3134579">
                  <a:moveTo>
                    <a:pt x="1437422" y="1437421"/>
                  </a:moveTo>
                  <a:lnTo>
                    <a:pt x="1412711" y="1606214"/>
                  </a:lnTo>
                  <a:cubicBezTo>
                    <a:pt x="1385994" y="1820958"/>
                    <a:pt x="1371601" y="2049277"/>
                    <a:pt x="1371601" y="2286000"/>
                  </a:cubicBezTo>
                  <a:cubicBezTo>
                    <a:pt x="1371601" y="2522723"/>
                    <a:pt x="1385994" y="2751042"/>
                    <a:pt x="1412711" y="2965786"/>
                  </a:cubicBezTo>
                  <a:lnTo>
                    <a:pt x="1437422" y="3134579"/>
                  </a:lnTo>
                  <a:lnTo>
                    <a:pt x="1396187" y="3128542"/>
                  </a:lnTo>
                  <a:cubicBezTo>
                    <a:pt x="575707" y="2989729"/>
                    <a:pt x="1" y="2664757"/>
                    <a:pt x="1" y="2286000"/>
                  </a:cubicBezTo>
                  <a:cubicBezTo>
                    <a:pt x="1" y="1907243"/>
                    <a:pt x="575707" y="1582272"/>
                    <a:pt x="1396187" y="1443458"/>
                  </a:cubicBezTo>
                  <a:close/>
                  <a:moveTo>
                    <a:pt x="2286000" y="0"/>
                  </a:moveTo>
                  <a:cubicBezTo>
                    <a:pt x="1907243" y="0"/>
                    <a:pt x="1582272" y="575706"/>
                    <a:pt x="1443458" y="1396186"/>
                  </a:cubicBezTo>
                  <a:lnTo>
                    <a:pt x="1437421" y="1437421"/>
                  </a:lnTo>
                  <a:lnTo>
                    <a:pt x="1396186" y="1443458"/>
                  </a:lnTo>
                  <a:cubicBezTo>
                    <a:pt x="575706" y="1582272"/>
                    <a:pt x="0" y="1907243"/>
                    <a:pt x="0" y="2286000"/>
                  </a:cubicBezTo>
                  <a:cubicBezTo>
                    <a:pt x="0" y="1023477"/>
                    <a:pt x="1023477" y="0"/>
                    <a:pt x="2286000" y="0"/>
                  </a:cubicBezTo>
                  <a:close/>
                </a:path>
              </a:pathLst>
            </a:custGeom>
            <a:gradFill>
              <a:gsLst>
                <a:gs pos="34000">
                  <a:srgbClr val="5805FF"/>
                </a:gs>
                <a:gs pos="66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4745ABF-D107-2276-5538-844A34870722}"/>
                </a:ext>
              </a:extLst>
            </p:cNvPr>
            <p:cNvSpPr/>
            <p:nvPr/>
          </p:nvSpPr>
          <p:spPr>
            <a:xfrm>
              <a:off x="4613553" y="4083791"/>
              <a:ext cx="734756" cy="753468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57A06F7-75D3-E626-1910-00416CC97BD9}"/>
              </a:ext>
            </a:extLst>
          </p:cNvPr>
          <p:cNvGrpSpPr/>
          <p:nvPr/>
        </p:nvGrpSpPr>
        <p:grpSpPr>
          <a:xfrm>
            <a:off x="6269428" y="1561692"/>
            <a:ext cx="2286001" cy="3134579"/>
            <a:chOff x="6269428" y="1561692"/>
            <a:chExt cx="2286001" cy="313457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6F12F3E-FDBF-FD7C-B850-C4A4FAA348FC}"/>
                </a:ext>
              </a:extLst>
            </p:cNvPr>
            <p:cNvSpPr/>
            <p:nvPr/>
          </p:nvSpPr>
          <p:spPr>
            <a:xfrm rot="18900000">
              <a:off x="6269428" y="1561692"/>
              <a:ext cx="2286001" cy="3134579"/>
            </a:xfrm>
            <a:custGeom>
              <a:avLst/>
              <a:gdLst>
                <a:gd name="connsiteX0" fmla="*/ 848580 w 2286001"/>
                <a:gd name="connsiteY0" fmla="*/ 0 h 3134579"/>
                <a:gd name="connsiteX1" fmla="*/ 889815 w 2286001"/>
                <a:gd name="connsiteY1" fmla="*/ 6037 h 3134579"/>
                <a:gd name="connsiteX2" fmla="*/ 2286001 w 2286001"/>
                <a:gd name="connsiteY2" fmla="*/ 848579 h 3134579"/>
                <a:gd name="connsiteX3" fmla="*/ 2285999 w 2286001"/>
                <a:gd name="connsiteY3" fmla="*/ 848602 h 3134579"/>
                <a:gd name="connsiteX4" fmla="*/ 2274198 w 2286001"/>
                <a:gd name="connsiteY4" fmla="*/ 1082309 h 3134579"/>
                <a:gd name="connsiteX5" fmla="*/ 0 w 2286001"/>
                <a:gd name="connsiteY5" fmla="*/ 3134579 h 3134579"/>
                <a:gd name="connsiteX6" fmla="*/ 842542 w 2286001"/>
                <a:gd name="connsiteY6" fmla="*/ 1738393 h 3134579"/>
                <a:gd name="connsiteX7" fmla="*/ 848579 w 2286001"/>
                <a:gd name="connsiteY7" fmla="*/ 1697158 h 3134579"/>
                <a:gd name="connsiteX8" fmla="*/ 848580 w 2286001"/>
                <a:gd name="connsiteY8" fmla="*/ 1697158 h 3134579"/>
                <a:gd name="connsiteX9" fmla="*/ 873291 w 2286001"/>
                <a:gd name="connsiteY9" fmla="*/ 1528365 h 3134579"/>
                <a:gd name="connsiteX10" fmla="*/ 914401 w 2286001"/>
                <a:gd name="connsiteY10" fmla="*/ 848579 h 3134579"/>
                <a:gd name="connsiteX11" fmla="*/ 873291 w 2286001"/>
                <a:gd name="connsiteY11" fmla="*/ 168793 h 3134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1" h="3134579">
                  <a:moveTo>
                    <a:pt x="848580" y="0"/>
                  </a:moveTo>
                  <a:lnTo>
                    <a:pt x="889815" y="6037"/>
                  </a:lnTo>
                  <a:cubicBezTo>
                    <a:pt x="1710295" y="144851"/>
                    <a:pt x="2286001" y="469822"/>
                    <a:pt x="2286001" y="848579"/>
                  </a:cubicBezTo>
                  <a:lnTo>
                    <a:pt x="2285999" y="848602"/>
                  </a:lnTo>
                  <a:lnTo>
                    <a:pt x="2274198" y="1082309"/>
                  </a:lnTo>
                  <a:cubicBezTo>
                    <a:pt x="2157132" y="2235039"/>
                    <a:pt x="1183616" y="3134579"/>
                    <a:pt x="0" y="3134579"/>
                  </a:cubicBezTo>
                  <a:cubicBezTo>
                    <a:pt x="378757" y="3134579"/>
                    <a:pt x="703729" y="2558873"/>
                    <a:pt x="842542" y="1738393"/>
                  </a:cubicBezTo>
                  <a:lnTo>
                    <a:pt x="848579" y="1697158"/>
                  </a:lnTo>
                  <a:lnTo>
                    <a:pt x="848580" y="1697158"/>
                  </a:lnTo>
                  <a:lnTo>
                    <a:pt x="873291" y="1528365"/>
                  </a:lnTo>
                  <a:cubicBezTo>
                    <a:pt x="900009" y="1313621"/>
                    <a:pt x="914401" y="1085302"/>
                    <a:pt x="914401" y="848579"/>
                  </a:cubicBezTo>
                  <a:cubicBezTo>
                    <a:pt x="914401" y="611856"/>
                    <a:pt x="900009" y="383537"/>
                    <a:pt x="873291" y="168793"/>
                  </a:cubicBezTo>
                  <a:close/>
                </a:path>
              </a:pathLst>
            </a:custGeom>
            <a:gradFill>
              <a:gsLst>
                <a:gs pos="34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AC3E496-EC27-7A43-1BE7-0FB846FB14E3}"/>
                </a:ext>
              </a:extLst>
            </p:cNvPr>
            <p:cNvSpPr/>
            <p:nvPr/>
          </p:nvSpPr>
          <p:spPr>
            <a:xfrm>
              <a:off x="6736808" y="2016896"/>
              <a:ext cx="893589" cy="615961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15B09AB-EB86-DD51-34E1-5A4BBE01D48A}"/>
              </a:ext>
            </a:extLst>
          </p:cNvPr>
          <p:cNvGrpSpPr/>
          <p:nvPr/>
        </p:nvGrpSpPr>
        <p:grpSpPr>
          <a:xfrm>
            <a:off x="4828728" y="3602428"/>
            <a:ext cx="3134579" cy="2286001"/>
            <a:chOff x="4828728" y="3602428"/>
            <a:chExt cx="3134579" cy="2286001"/>
          </a:xfrm>
          <a:effectLst>
            <a:outerShdw blurRad="317500" dist="1524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30B9FC3-2977-E4CE-31D5-1A63D21F1571}"/>
                </a:ext>
              </a:extLst>
            </p:cNvPr>
            <p:cNvSpPr/>
            <p:nvPr/>
          </p:nvSpPr>
          <p:spPr>
            <a:xfrm rot="18900000">
              <a:off x="4828728" y="3602428"/>
              <a:ext cx="3134579" cy="2286001"/>
            </a:xfrm>
            <a:custGeom>
              <a:avLst/>
              <a:gdLst>
                <a:gd name="connsiteX0" fmla="*/ 0 w 3134579"/>
                <a:gd name="connsiteY0" fmla="*/ 0 h 2286001"/>
                <a:gd name="connsiteX1" fmla="*/ 1396186 w 3134579"/>
                <a:gd name="connsiteY1" fmla="*/ 842542 h 2286001"/>
                <a:gd name="connsiteX2" fmla="*/ 1437421 w 3134579"/>
                <a:gd name="connsiteY2" fmla="*/ 848579 h 2286001"/>
                <a:gd name="connsiteX3" fmla="*/ 1437421 w 3134579"/>
                <a:gd name="connsiteY3" fmla="*/ 848580 h 2286001"/>
                <a:gd name="connsiteX4" fmla="*/ 1606214 w 3134579"/>
                <a:gd name="connsiteY4" fmla="*/ 873291 h 2286001"/>
                <a:gd name="connsiteX5" fmla="*/ 2286000 w 3134579"/>
                <a:gd name="connsiteY5" fmla="*/ 914401 h 2286001"/>
                <a:gd name="connsiteX6" fmla="*/ 2965786 w 3134579"/>
                <a:gd name="connsiteY6" fmla="*/ 873291 h 2286001"/>
                <a:gd name="connsiteX7" fmla="*/ 3134579 w 3134579"/>
                <a:gd name="connsiteY7" fmla="*/ 848580 h 2286001"/>
                <a:gd name="connsiteX8" fmla="*/ 3128542 w 3134579"/>
                <a:gd name="connsiteY8" fmla="*/ 889815 h 2286001"/>
                <a:gd name="connsiteX9" fmla="*/ 2286000 w 3134579"/>
                <a:gd name="connsiteY9" fmla="*/ 2286001 h 2286001"/>
                <a:gd name="connsiteX10" fmla="*/ 2285977 w 3134579"/>
                <a:gd name="connsiteY10" fmla="*/ 2285999 h 2286001"/>
                <a:gd name="connsiteX11" fmla="*/ 2052270 w 3134579"/>
                <a:gd name="connsiteY11" fmla="*/ 2274198 h 2286001"/>
                <a:gd name="connsiteX12" fmla="*/ 0 w 3134579"/>
                <a:gd name="connsiteY12" fmla="*/ 0 h 228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34579" h="2286001">
                  <a:moveTo>
                    <a:pt x="0" y="0"/>
                  </a:moveTo>
                  <a:cubicBezTo>
                    <a:pt x="0" y="378757"/>
                    <a:pt x="575706" y="703729"/>
                    <a:pt x="1396186" y="842542"/>
                  </a:cubicBezTo>
                  <a:lnTo>
                    <a:pt x="1437421" y="848579"/>
                  </a:lnTo>
                  <a:lnTo>
                    <a:pt x="1437421" y="848580"/>
                  </a:lnTo>
                  <a:lnTo>
                    <a:pt x="1606214" y="873291"/>
                  </a:lnTo>
                  <a:cubicBezTo>
                    <a:pt x="1820958" y="900009"/>
                    <a:pt x="2049277" y="914401"/>
                    <a:pt x="2286000" y="914401"/>
                  </a:cubicBezTo>
                  <a:cubicBezTo>
                    <a:pt x="2522723" y="914401"/>
                    <a:pt x="2751042" y="900009"/>
                    <a:pt x="2965786" y="873291"/>
                  </a:cubicBezTo>
                  <a:lnTo>
                    <a:pt x="3134579" y="848580"/>
                  </a:lnTo>
                  <a:lnTo>
                    <a:pt x="3128542" y="889815"/>
                  </a:lnTo>
                  <a:cubicBezTo>
                    <a:pt x="2989729" y="1710295"/>
                    <a:pt x="2664757" y="2286001"/>
                    <a:pt x="2286000" y="2286001"/>
                  </a:cubicBezTo>
                  <a:lnTo>
                    <a:pt x="2285977" y="2285999"/>
                  </a:lnTo>
                  <a:lnTo>
                    <a:pt x="2052270" y="2274198"/>
                  </a:lnTo>
                  <a:cubicBezTo>
                    <a:pt x="899541" y="2157132"/>
                    <a:pt x="0" y="1183616"/>
                    <a:pt x="0" y="0"/>
                  </a:cubicBezTo>
                  <a:close/>
                </a:path>
              </a:pathLst>
            </a:custGeom>
            <a:gradFill>
              <a:gsLst>
                <a:gs pos="34000">
                  <a:schemeClr val="accent3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Graphic 39">
              <a:extLst>
                <a:ext uri="{FF2B5EF4-FFF2-40B4-BE49-F238E27FC236}">
                  <a16:creationId xmlns:a16="http://schemas.microsoft.com/office/drawing/2014/main" id="{EDAF2A12-C17C-3F24-81E3-CF4DF6ACFEBB}"/>
                </a:ext>
              </a:extLst>
            </p:cNvPr>
            <p:cNvSpPr/>
            <p:nvPr/>
          </p:nvSpPr>
          <p:spPr>
            <a:xfrm>
              <a:off x="6669606" y="4096522"/>
              <a:ext cx="953913" cy="758769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3532A98-0D40-E323-2213-99599E79824D}"/>
              </a:ext>
            </a:extLst>
          </p:cNvPr>
          <p:cNvGrpSpPr/>
          <p:nvPr/>
        </p:nvGrpSpPr>
        <p:grpSpPr>
          <a:xfrm>
            <a:off x="4228692" y="969572"/>
            <a:ext cx="3134579" cy="2286000"/>
            <a:chOff x="4228692" y="969572"/>
            <a:chExt cx="3134579" cy="2286000"/>
          </a:xfr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5E991D0-4B8E-D30D-AAA4-A678D0ADBB35}"/>
                </a:ext>
              </a:extLst>
            </p:cNvPr>
            <p:cNvSpPr/>
            <p:nvPr/>
          </p:nvSpPr>
          <p:spPr>
            <a:xfrm rot="18900000">
              <a:off x="4228692" y="969572"/>
              <a:ext cx="3134579" cy="2286000"/>
            </a:xfrm>
            <a:custGeom>
              <a:avLst/>
              <a:gdLst>
                <a:gd name="connsiteX0" fmla="*/ 848579 w 3134579"/>
                <a:gd name="connsiteY0" fmla="*/ 1 h 2286000"/>
                <a:gd name="connsiteX1" fmla="*/ 1691121 w 3134579"/>
                <a:gd name="connsiteY1" fmla="*/ 1396187 h 2286000"/>
                <a:gd name="connsiteX2" fmla="*/ 1697158 w 3134579"/>
                <a:gd name="connsiteY2" fmla="*/ 1437422 h 2286000"/>
                <a:gd name="connsiteX3" fmla="*/ 1528365 w 3134579"/>
                <a:gd name="connsiteY3" fmla="*/ 1412711 h 2286000"/>
                <a:gd name="connsiteX4" fmla="*/ 848579 w 3134579"/>
                <a:gd name="connsiteY4" fmla="*/ 1371601 h 2286000"/>
                <a:gd name="connsiteX5" fmla="*/ 168793 w 3134579"/>
                <a:gd name="connsiteY5" fmla="*/ 1412711 h 2286000"/>
                <a:gd name="connsiteX6" fmla="*/ 0 w 3134579"/>
                <a:gd name="connsiteY6" fmla="*/ 1437422 h 2286000"/>
                <a:gd name="connsiteX7" fmla="*/ 6037 w 3134579"/>
                <a:gd name="connsiteY7" fmla="*/ 1396187 h 2286000"/>
                <a:gd name="connsiteX8" fmla="*/ 848579 w 3134579"/>
                <a:gd name="connsiteY8" fmla="*/ 1 h 2286000"/>
                <a:gd name="connsiteX9" fmla="*/ 848579 w 3134579"/>
                <a:gd name="connsiteY9" fmla="*/ 0 h 2286000"/>
                <a:gd name="connsiteX10" fmla="*/ 3134579 w 3134579"/>
                <a:gd name="connsiteY10" fmla="*/ 2286000 h 2286000"/>
                <a:gd name="connsiteX11" fmla="*/ 1738393 w 3134579"/>
                <a:gd name="connsiteY11" fmla="*/ 1443458 h 2286000"/>
                <a:gd name="connsiteX12" fmla="*/ 1697158 w 3134579"/>
                <a:gd name="connsiteY12" fmla="*/ 1437421 h 2286000"/>
                <a:gd name="connsiteX13" fmla="*/ 1691121 w 3134579"/>
                <a:gd name="connsiteY13" fmla="*/ 1396186 h 2286000"/>
                <a:gd name="connsiteX14" fmla="*/ 848579 w 3134579"/>
                <a:gd name="connsiteY14" fmla="*/ 0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4579" h="2286000">
                  <a:moveTo>
                    <a:pt x="848579" y="1"/>
                  </a:moveTo>
                  <a:cubicBezTo>
                    <a:pt x="1227336" y="1"/>
                    <a:pt x="1552308" y="575707"/>
                    <a:pt x="1691121" y="1396187"/>
                  </a:cubicBezTo>
                  <a:lnTo>
                    <a:pt x="1697158" y="1437422"/>
                  </a:lnTo>
                  <a:lnTo>
                    <a:pt x="1528365" y="1412711"/>
                  </a:lnTo>
                  <a:cubicBezTo>
                    <a:pt x="1313621" y="1385994"/>
                    <a:pt x="1085302" y="1371601"/>
                    <a:pt x="848579" y="1371601"/>
                  </a:cubicBezTo>
                  <a:cubicBezTo>
                    <a:pt x="611856" y="1371601"/>
                    <a:pt x="383537" y="1385994"/>
                    <a:pt x="168793" y="1412711"/>
                  </a:cubicBezTo>
                  <a:lnTo>
                    <a:pt x="0" y="1437422"/>
                  </a:lnTo>
                  <a:lnTo>
                    <a:pt x="6037" y="1396187"/>
                  </a:lnTo>
                  <a:cubicBezTo>
                    <a:pt x="144851" y="575707"/>
                    <a:pt x="469822" y="1"/>
                    <a:pt x="848579" y="1"/>
                  </a:cubicBezTo>
                  <a:close/>
                  <a:moveTo>
                    <a:pt x="848579" y="0"/>
                  </a:moveTo>
                  <a:cubicBezTo>
                    <a:pt x="2111102" y="0"/>
                    <a:pt x="3134579" y="1023477"/>
                    <a:pt x="3134579" y="2286000"/>
                  </a:cubicBezTo>
                  <a:cubicBezTo>
                    <a:pt x="3134579" y="1907243"/>
                    <a:pt x="2558873" y="1582272"/>
                    <a:pt x="1738393" y="1443458"/>
                  </a:cubicBezTo>
                  <a:lnTo>
                    <a:pt x="1697158" y="1437421"/>
                  </a:lnTo>
                  <a:lnTo>
                    <a:pt x="1691121" y="1396186"/>
                  </a:lnTo>
                  <a:cubicBezTo>
                    <a:pt x="1552308" y="575706"/>
                    <a:pt x="1227336" y="0"/>
                    <a:pt x="848579" y="0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04B3917-578E-8A58-9955-AF5809EA08AA}"/>
                </a:ext>
              </a:extLst>
            </p:cNvPr>
            <p:cNvSpPr/>
            <p:nvPr/>
          </p:nvSpPr>
          <p:spPr>
            <a:xfrm>
              <a:off x="4716489" y="1952968"/>
              <a:ext cx="661629" cy="735583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D8F9D3D2-21CA-99D5-BD63-CF7CED6E7149}"/>
              </a:ext>
            </a:extLst>
          </p:cNvPr>
          <p:cNvSpPr txBox="1"/>
          <p:nvPr/>
        </p:nvSpPr>
        <p:spPr>
          <a:xfrm>
            <a:off x="1078751" y="1391671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0D5EC9D-DE5D-7C82-837C-97524D85F5A4}"/>
              </a:ext>
            </a:extLst>
          </p:cNvPr>
          <p:cNvSpPr txBox="1"/>
          <p:nvPr/>
        </p:nvSpPr>
        <p:spPr>
          <a:xfrm>
            <a:off x="8609769" y="1391671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201117-9AD6-0DC9-0888-20716C53D5B2}"/>
              </a:ext>
            </a:extLst>
          </p:cNvPr>
          <p:cNvSpPr txBox="1"/>
          <p:nvPr/>
        </p:nvSpPr>
        <p:spPr>
          <a:xfrm>
            <a:off x="1078751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093B688-AAE2-267C-74AB-3CCE15B5D0AD}"/>
              </a:ext>
            </a:extLst>
          </p:cNvPr>
          <p:cNvSpPr txBox="1"/>
          <p:nvPr/>
        </p:nvSpPr>
        <p:spPr>
          <a:xfrm>
            <a:off x="8607794" y="3926433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amet, consectetuer adipiscing elit. Maecenas porttitor congue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F824E0-86F8-51DE-57CA-10861796EF91}"/>
              </a:ext>
            </a:extLst>
          </p:cNvPr>
          <p:cNvSpPr txBox="1"/>
          <p:nvPr/>
        </p:nvSpPr>
        <p:spPr>
          <a:xfrm>
            <a:off x="5057637" y="2638269"/>
            <a:ext cx="207672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</a:p>
          <a:p>
            <a:pPr algn="ctr"/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REASONS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8" name="Saeed Faal">
            <a:extLst>
              <a:ext uri="{FF2B5EF4-FFF2-40B4-BE49-F238E27FC236}">
                <a16:creationId xmlns:a16="http://schemas.microsoft.com/office/drawing/2014/main" id="{294AA8EB-A1A6-D350-8B31-68EE13A3D1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61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0" sx="102000" sy="102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31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2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5199</Words>
  <Application>Microsoft Office PowerPoint</Application>
  <PresentationFormat>Widescreen</PresentationFormat>
  <Paragraphs>1082</Paragraphs>
  <Slides>73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79" baseType="lpstr">
      <vt:lpstr>Aptos</vt:lpstr>
      <vt:lpstr>Aptos Display</vt:lpstr>
      <vt:lpstr>Arial</vt:lpstr>
      <vt:lpstr>League Spartan Black</vt:lpstr>
      <vt:lpstr>Russo One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20</cp:revision>
  <dcterms:created xsi:type="dcterms:W3CDTF">2024-09-27T14:19:17Z</dcterms:created>
  <dcterms:modified xsi:type="dcterms:W3CDTF">2024-10-01T07:21:05Z</dcterms:modified>
</cp:coreProperties>
</file>