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7" r:id="rId2"/>
    <p:sldId id="275" r:id="rId3"/>
    <p:sldId id="266" r:id="rId4"/>
    <p:sldId id="269" r:id="rId5"/>
    <p:sldId id="276" r:id="rId6"/>
    <p:sldId id="277" r:id="rId7"/>
    <p:sldId id="278" r:id="rId8"/>
    <p:sldId id="289" r:id="rId9"/>
    <p:sldId id="291" r:id="rId10"/>
    <p:sldId id="270" r:id="rId11"/>
    <p:sldId id="271" r:id="rId12"/>
    <p:sldId id="272" r:id="rId13"/>
    <p:sldId id="273" r:id="rId14"/>
    <p:sldId id="292" r:id="rId15"/>
    <p:sldId id="287" r:id="rId16"/>
    <p:sldId id="279" r:id="rId17"/>
    <p:sldId id="280" r:id="rId18"/>
    <p:sldId id="283" r:id="rId19"/>
    <p:sldId id="285" r:id="rId20"/>
    <p:sldId id="274" r:id="rId21"/>
    <p:sldId id="293" r:id="rId22"/>
    <p:sldId id="294" r:id="rId23"/>
    <p:sldId id="29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utorial" id="{E9F9C087-D1BC-460F-8E19-A64FCE4B2017}">
          <p14:sldIdLst>
            <p14:sldId id="297"/>
          </p14:sldIdLst>
        </p14:section>
        <p14:section name="Text" id="{12576BB5-3F2B-41CA-8356-4E1D67CD53F8}">
          <p14:sldIdLst>
            <p14:sldId id="275"/>
            <p14:sldId id="266"/>
            <p14:sldId id="269"/>
            <p14:sldId id="276"/>
            <p14:sldId id="277"/>
            <p14:sldId id="278"/>
            <p14:sldId id="289"/>
            <p14:sldId id="291"/>
            <p14:sldId id="270"/>
            <p14:sldId id="271"/>
            <p14:sldId id="272"/>
            <p14:sldId id="273"/>
          </p14:sldIdLst>
        </p14:section>
        <p14:section name="Picture" id="{5791C077-B28F-4ECE-8982-54F908592B84}">
          <p14:sldIdLst>
            <p14:sldId id="292"/>
            <p14:sldId id="287"/>
            <p14:sldId id="279"/>
            <p14:sldId id="280"/>
            <p14:sldId id="283"/>
            <p14:sldId id="285"/>
            <p14:sldId id="274"/>
            <p14:sldId id="293"/>
            <p14:sldId id="294"/>
            <p14:sldId id="29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80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DD895-F3BB-A3DE-BB44-6557FECB81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502751-EE96-44E4-9575-3C93DFAB0C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244023-C1E8-4C44-9C20-138CB601C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E65FE-2324-4A44-A037-D669FB2F7094}" type="datetimeFigureOut">
              <a:rPr lang="en-US" smtClean="0"/>
              <a:t>12/13/2024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26075F-6D1A-1221-430D-5A05B34C6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3378A9-6BC0-EB78-C342-F33B83BA5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D5949-8125-46EA-B341-8673936472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842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7B9F8-88D9-E658-086D-870F80F9A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C21968-ECDA-9704-6687-8124EF134C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34A29E-F93C-62CE-773E-804A20A41E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1D9EF8-9B9B-6FE6-1974-BF1262DD0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E65FE-2324-4A44-A037-D669FB2F7094}" type="datetimeFigureOut">
              <a:rPr lang="en-US" smtClean="0"/>
              <a:t>12/13/2024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68CB89-43AA-F0CD-60D6-4BEE9375B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55BBE0-FBD8-F07F-22BC-07608E021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D5949-8125-46EA-B341-8673936472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737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1CD38-127B-D056-75E5-76BC0730D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7E9F2A-9E05-FFCD-F22E-5A7E3B03DF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D57DD0-A876-4DE5-8B18-883B334DA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E65FE-2324-4A44-A037-D669FB2F7094}" type="datetimeFigureOut">
              <a:rPr lang="en-US" smtClean="0"/>
              <a:t>12/13/2024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76E3D1-7866-06D7-D274-86C6F126A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DF0C37-A1B8-AE9F-B698-18D329DC3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D5949-8125-46EA-B341-8673936472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4102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6587A38-CF19-6B79-ECDB-9249F05464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757D76-BED4-858F-C473-6A987597EE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39898-D9A4-5266-8385-1900F0F9C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E65FE-2324-4A44-A037-D669FB2F7094}" type="datetimeFigureOut">
              <a:rPr lang="en-US" smtClean="0"/>
              <a:t>12/13/2024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485AA8-F140-44DE-90B3-1736A18BE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5EC34F-CBDA-20AC-21CF-BC62D8FC3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D5949-8125-46EA-B341-8673936472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5278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aeed F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614F8E72-0ACD-485F-8413-60617F9AE22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805428" y="1143000"/>
            <a:ext cx="4581144" cy="4572000"/>
          </a:xfrm>
          <a:custGeom>
            <a:avLst/>
            <a:gdLst>
              <a:gd name="connsiteX0" fmla="*/ 300771 w 3396619"/>
              <a:gd name="connsiteY0" fmla="*/ 0 h 3396619"/>
              <a:gd name="connsiteX1" fmla="*/ 3095848 w 3396619"/>
              <a:gd name="connsiteY1" fmla="*/ 0 h 3396619"/>
              <a:gd name="connsiteX2" fmla="*/ 3396619 w 3396619"/>
              <a:gd name="connsiteY2" fmla="*/ 300771 h 3396619"/>
              <a:gd name="connsiteX3" fmla="*/ 3396619 w 3396619"/>
              <a:gd name="connsiteY3" fmla="*/ 3095848 h 3396619"/>
              <a:gd name="connsiteX4" fmla="*/ 3095848 w 3396619"/>
              <a:gd name="connsiteY4" fmla="*/ 3396619 h 3396619"/>
              <a:gd name="connsiteX5" fmla="*/ 300771 w 3396619"/>
              <a:gd name="connsiteY5" fmla="*/ 3396619 h 3396619"/>
              <a:gd name="connsiteX6" fmla="*/ 0 w 3396619"/>
              <a:gd name="connsiteY6" fmla="*/ 3095848 h 3396619"/>
              <a:gd name="connsiteX7" fmla="*/ 0 w 3396619"/>
              <a:gd name="connsiteY7" fmla="*/ 300771 h 3396619"/>
              <a:gd name="connsiteX8" fmla="*/ 300771 w 3396619"/>
              <a:gd name="connsiteY8" fmla="*/ 0 h 3396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96619" h="3396619">
                <a:moveTo>
                  <a:pt x="300771" y="0"/>
                </a:moveTo>
                <a:lnTo>
                  <a:pt x="3095848" y="0"/>
                </a:lnTo>
                <a:cubicBezTo>
                  <a:pt x="3261959" y="0"/>
                  <a:pt x="3396619" y="134660"/>
                  <a:pt x="3396619" y="300771"/>
                </a:cubicBezTo>
                <a:lnTo>
                  <a:pt x="3396619" y="3095848"/>
                </a:lnTo>
                <a:cubicBezTo>
                  <a:pt x="3396619" y="3261959"/>
                  <a:pt x="3261959" y="3396619"/>
                  <a:pt x="3095848" y="3396619"/>
                </a:cubicBezTo>
                <a:lnTo>
                  <a:pt x="300771" y="3396619"/>
                </a:lnTo>
                <a:cubicBezTo>
                  <a:pt x="134660" y="3396619"/>
                  <a:pt x="0" y="3261959"/>
                  <a:pt x="0" y="3095848"/>
                </a:cubicBezTo>
                <a:lnTo>
                  <a:pt x="0" y="300771"/>
                </a:lnTo>
                <a:cubicBezTo>
                  <a:pt x="0" y="134660"/>
                  <a:pt x="134660" y="0"/>
                  <a:pt x="300771" y="0"/>
                </a:cubicBezTo>
                <a:close/>
              </a:path>
            </a:pathLst>
          </a:custGeom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779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grpId="0" nodeType="withEffect" nodePh="1">
                                  <p:stCondLst>
                                    <p:cond delay="5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animMotion origin="layout" path="M 0 0 L -0.29687 -0.206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032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decel="100000" fill="hold" grpId="1" nodeType="withEffect" nodePh="1">
                                  <p:stCondLst>
                                    <p:cond delay="500"/>
                                  </p:stCondLst>
                                  <p:endCondLst>
                                    <p:cond evt="begin" delay="0">
                                      <p:tn val="7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aeed Faal"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614F8E72-0ACD-485F-8413-60617F9AE22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805428" y="1143000"/>
            <a:ext cx="4581144" cy="4572000"/>
          </a:xfrm>
          <a:custGeom>
            <a:avLst/>
            <a:gdLst>
              <a:gd name="connsiteX0" fmla="*/ 300771 w 3396619"/>
              <a:gd name="connsiteY0" fmla="*/ 0 h 3396619"/>
              <a:gd name="connsiteX1" fmla="*/ 3095848 w 3396619"/>
              <a:gd name="connsiteY1" fmla="*/ 0 h 3396619"/>
              <a:gd name="connsiteX2" fmla="*/ 3396619 w 3396619"/>
              <a:gd name="connsiteY2" fmla="*/ 300771 h 3396619"/>
              <a:gd name="connsiteX3" fmla="*/ 3396619 w 3396619"/>
              <a:gd name="connsiteY3" fmla="*/ 3095848 h 3396619"/>
              <a:gd name="connsiteX4" fmla="*/ 3095848 w 3396619"/>
              <a:gd name="connsiteY4" fmla="*/ 3396619 h 3396619"/>
              <a:gd name="connsiteX5" fmla="*/ 300771 w 3396619"/>
              <a:gd name="connsiteY5" fmla="*/ 3396619 h 3396619"/>
              <a:gd name="connsiteX6" fmla="*/ 0 w 3396619"/>
              <a:gd name="connsiteY6" fmla="*/ 3095848 h 3396619"/>
              <a:gd name="connsiteX7" fmla="*/ 0 w 3396619"/>
              <a:gd name="connsiteY7" fmla="*/ 300771 h 3396619"/>
              <a:gd name="connsiteX8" fmla="*/ 300771 w 3396619"/>
              <a:gd name="connsiteY8" fmla="*/ 0 h 3396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96619" h="3396619">
                <a:moveTo>
                  <a:pt x="300771" y="0"/>
                </a:moveTo>
                <a:lnTo>
                  <a:pt x="3095848" y="0"/>
                </a:lnTo>
                <a:cubicBezTo>
                  <a:pt x="3261959" y="0"/>
                  <a:pt x="3396619" y="134660"/>
                  <a:pt x="3396619" y="300771"/>
                </a:cubicBezTo>
                <a:lnTo>
                  <a:pt x="3396619" y="3095848"/>
                </a:lnTo>
                <a:cubicBezTo>
                  <a:pt x="3396619" y="3261959"/>
                  <a:pt x="3261959" y="3396619"/>
                  <a:pt x="3095848" y="3396619"/>
                </a:cubicBezTo>
                <a:lnTo>
                  <a:pt x="300771" y="3396619"/>
                </a:lnTo>
                <a:cubicBezTo>
                  <a:pt x="134660" y="3396619"/>
                  <a:pt x="0" y="3261959"/>
                  <a:pt x="0" y="3095848"/>
                </a:cubicBezTo>
                <a:lnTo>
                  <a:pt x="0" y="300771"/>
                </a:lnTo>
                <a:cubicBezTo>
                  <a:pt x="0" y="134660"/>
                  <a:pt x="134660" y="0"/>
                  <a:pt x="300771" y="0"/>
                </a:cubicBezTo>
                <a:close/>
              </a:path>
            </a:pathLst>
          </a:custGeom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401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grpId="0" nodeType="withEffect" nodePh="1">
                                  <p:stCondLst>
                                    <p:cond delay="5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animMotion origin="layout" path="M 0 0 L -0.29687 -0.206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032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decel="100000" fill="hold" grpId="1" nodeType="withEffect" nodePh="1">
                                  <p:stCondLst>
                                    <p:cond delay="500"/>
                                  </p:stCondLst>
                                  <p:endCondLst>
                                    <p:cond evt="begin" delay="0">
                                      <p:tn val="7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. Saeed Faal"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477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41438-383D-FF6E-32B8-3B8932480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5718F0-A0DF-50CC-F1EA-54D4BA3CED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697220-410F-C916-22D9-E70A030DA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E65FE-2324-4A44-A037-D669FB2F7094}" type="datetimeFigureOut">
              <a:rPr lang="en-US" smtClean="0"/>
              <a:t>12/13/2024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F0A925-206D-00E6-4FE2-6096E2158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44B851-B5D8-4A22-6148-3A963AE24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D5949-8125-46EA-B341-8673936472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2378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F9959-8963-D8BF-F1EF-67303DBF2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C1EC40-B9A1-CDCA-735E-8ED97FCC07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C060F6-3604-A49C-8E7C-2AD8DC288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E65FE-2324-4A44-A037-D669FB2F7094}" type="datetimeFigureOut">
              <a:rPr lang="en-US" smtClean="0"/>
              <a:t>12/13/2024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926F63-4A3F-43F1-675F-083896B39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9F812A-51AB-9C22-8F55-E88D05FD0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D5949-8125-46EA-B341-8673936472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1795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D84C0-FAB1-EFFE-5306-335E16169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820392-6C41-87DF-E595-DA658F9666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D5212-AAF8-31EF-4D50-F344C8ECAA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2DF2E3-286D-9B5F-EE14-F19BE9382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E65FE-2324-4A44-A037-D669FB2F7094}" type="datetimeFigureOut">
              <a:rPr lang="en-US" smtClean="0"/>
              <a:t>12/13/2024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34D585-78CE-447C-40E1-2315819E0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E0CF05-6C7A-F20C-ECB1-C3CCE8056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D5949-8125-46EA-B341-8673936472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141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B068C-AC72-98A3-756A-5CCE64E6F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18957F-F2DC-270F-9723-C3931DE13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E0AE9C-88DF-4EE1-A9E0-CF57A77459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A7E463-1606-F509-1620-757AE03668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2442D7E-2F03-3212-48F7-325D5CCB2A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CE347C-6A62-DA8C-C7B1-FEB02629F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E65FE-2324-4A44-A037-D669FB2F7094}" type="datetimeFigureOut">
              <a:rPr lang="en-US" smtClean="0"/>
              <a:t>12/13/2024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6953B1F-7F97-F74E-FA05-A1AC16687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E80594-791B-48F3-07F1-9011D0411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D5949-8125-46EA-B341-8673936472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629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0010B-2F90-A89B-C4EB-2F0392310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98FA65-B051-F244-BEA0-E7D77B658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E65FE-2324-4A44-A037-D669FB2F7094}" type="datetimeFigureOut">
              <a:rPr lang="en-US" smtClean="0"/>
              <a:t>12/13/2024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A9F56F-B90B-B636-37CE-4F6A07C9C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EF3429-A1A8-4CF0-6FBC-86FD35FE5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D5949-8125-46EA-B341-8673936472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360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9793A5-C607-2780-32DE-3A35D15E0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E65FE-2324-4A44-A037-D669FB2F7094}" type="datetimeFigureOut">
              <a:rPr lang="en-US" smtClean="0"/>
              <a:t>12/13/2024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1B57A39-CF74-3775-C970-FF7C30BE7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AC04B1-2B9F-B624-55CB-92590CB65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D5949-8125-46EA-B341-8673936472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601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CC0B6-5229-3340-CBB4-8EC66F06C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55C953-385E-BC1B-BAAA-B5D79F014B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A94B43-86C3-9D36-EAE0-C07D43C78F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632374-0AAF-2694-31FA-F66D531A2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E65FE-2324-4A44-A037-D669FB2F7094}" type="datetimeFigureOut">
              <a:rPr lang="en-US" smtClean="0"/>
              <a:t>12/13/2024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62D27B-B4EE-4AE8-1963-A42422367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D92B32-7371-183E-AB20-7E62BD893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D5949-8125-46EA-B341-8673936472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2357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995D18-8F42-1ED7-5A07-4DF7FB6DC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90C8B7-C67F-8927-A3E5-52261F1CB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92B88C-6C34-9C37-AD55-938C7C1389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E65FE-2324-4A44-A037-D669FB2F7094}" type="datetimeFigureOut">
              <a:rPr lang="en-US" smtClean="0"/>
              <a:t>12/13/2024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2CEAA4-5701-2032-80A6-8245F9B0D1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7C50E3-5E59-1B0D-ECDF-17072F67AE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5D5949-8125-46EA-B341-8673936472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372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3" r:id="rId13"/>
    <p:sldLayoutId id="214748367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024-12-13 13-59-55 1">
            <a:hlinkClick r:id="" action="ppaction://media"/>
            <a:extLst>
              <a:ext uri="{FF2B5EF4-FFF2-40B4-BE49-F238E27FC236}">
                <a16:creationId xmlns:a16="http://schemas.microsoft.com/office/drawing/2014/main" id="{469465A2-83C2-D202-7773-1D18A6ADC8E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0100" y="911146"/>
            <a:ext cx="10591800" cy="594685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E97FC8E-FB58-74AD-D407-40B36ABC005F}"/>
              </a:ext>
            </a:extLst>
          </p:cNvPr>
          <p:cNvSpPr txBox="1"/>
          <p:nvPr/>
        </p:nvSpPr>
        <p:spPr>
          <a:xfrm>
            <a:off x="4129314" y="-196850"/>
            <a:ext cx="39333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Tutorial</a:t>
            </a:r>
          </a:p>
        </p:txBody>
      </p:sp>
    </p:spTree>
    <p:extLst>
      <p:ext uri="{BB962C8B-B14F-4D97-AF65-F5344CB8AC3E}">
        <p14:creationId xmlns:p14="http://schemas.microsoft.com/office/powerpoint/2010/main" val="1322180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18DAD-BFEF-0CCE-1AAF-376D31D233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1">
            <a:extLst>
              <a:ext uri="{FF2B5EF4-FFF2-40B4-BE49-F238E27FC236}">
                <a16:creationId xmlns:a16="http://schemas.microsoft.com/office/drawing/2014/main" id="{28C26720-1403-B6B8-3254-B77950FE1242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0" name="2">
            <a:extLst>
              <a:ext uri="{FF2B5EF4-FFF2-40B4-BE49-F238E27FC236}">
                <a16:creationId xmlns:a16="http://schemas.microsoft.com/office/drawing/2014/main" id="{D0C7DF0A-A6A8-11E5-BB7B-7C7C5C697183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9" name="3">
            <a:extLst>
              <a:ext uri="{FF2B5EF4-FFF2-40B4-BE49-F238E27FC236}">
                <a16:creationId xmlns:a16="http://schemas.microsoft.com/office/drawing/2014/main" id="{5F6FB5EC-781B-4EC7-C71F-5E05665FC878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8" name="4">
            <a:extLst>
              <a:ext uri="{FF2B5EF4-FFF2-40B4-BE49-F238E27FC236}">
                <a16:creationId xmlns:a16="http://schemas.microsoft.com/office/drawing/2014/main" id="{7252BF22-7059-3358-F39A-0126C7B537F9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5" name="5">
            <a:extLst>
              <a:ext uri="{FF2B5EF4-FFF2-40B4-BE49-F238E27FC236}">
                <a16:creationId xmlns:a16="http://schemas.microsoft.com/office/drawing/2014/main" id="{15DC723E-33B8-09E8-8DF4-18B99ECF563B}"/>
              </a:ext>
            </a:extLst>
          </p:cNvPr>
          <p:cNvSpPr/>
          <p:nvPr/>
        </p:nvSpPr>
        <p:spPr>
          <a:xfrm>
            <a:off x="4984448" y="2317448"/>
            <a:ext cx="2223105" cy="2223105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" name="6">
            <a:extLst>
              <a:ext uri="{FF2B5EF4-FFF2-40B4-BE49-F238E27FC236}">
                <a16:creationId xmlns:a16="http://schemas.microsoft.com/office/drawing/2014/main" id="{8E789689-FCF4-F190-7CC4-6F5390AE75F2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7">
            <a:extLst>
              <a:ext uri="{FF2B5EF4-FFF2-40B4-BE49-F238E27FC236}">
                <a16:creationId xmlns:a16="http://schemas.microsoft.com/office/drawing/2014/main" id="{245F95D8-719F-1B91-2E15-45EEC027949D}"/>
              </a:ext>
            </a:extLst>
          </p:cNvPr>
          <p:cNvSpPr/>
          <p:nvPr/>
        </p:nvSpPr>
        <p:spPr>
          <a:xfrm>
            <a:off x="4457906" y="1790906"/>
            <a:ext cx="3276188" cy="3276188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" name="8">
            <a:extLst>
              <a:ext uri="{FF2B5EF4-FFF2-40B4-BE49-F238E27FC236}">
                <a16:creationId xmlns:a16="http://schemas.microsoft.com/office/drawing/2014/main" id="{6F2D6B2F-544B-942E-BCF3-78CC9B3E0F38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5588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9">
            <a:extLst>
              <a:ext uri="{FF2B5EF4-FFF2-40B4-BE49-F238E27FC236}">
                <a16:creationId xmlns:a16="http://schemas.microsoft.com/office/drawing/2014/main" id="{29F4C720-7829-7793-B1FE-78AAD73E59AB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5588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6" name="10">
            <a:extLst>
              <a:ext uri="{FF2B5EF4-FFF2-40B4-BE49-F238E27FC236}">
                <a16:creationId xmlns:a16="http://schemas.microsoft.com/office/drawing/2014/main" id="{FB9F8BE7-399D-06A9-9F64-08078B27AA1A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14397"/>
            </a:avLst>
          </a:prstGeom>
          <a:solidFill>
            <a:schemeClr val="tx1"/>
          </a:solidFill>
          <a:ln>
            <a:noFill/>
          </a:ln>
          <a:effectLst>
            <a:innerShdw blurRad="5588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7" name="11">
            <a:extLst>
              <a:ext uri="{FF2B5EF4-FFF2-40B4-BE49-F238E27FC236}">
                <a16:creationId xmlns:a16="http://schemas.microsoft.com/office/drawing/2014/main" id="{49146464-2CBD-7580-469C-52C854B26490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17223"/>
            </a:avLst>
          </a:prstGeom>
          <a:solidFill>
            <a:schemeClr val="tx1"/>
          </a:solidFill>
          <a:ln>
            <a:noFill/>
          </a:ln>
          <a:effectLst>
            <a:innerShdw blurRad="5588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2" name="12">
            <a:extLst>
              <a:ext uri="{FF2B5EF4-FFF2-40B4-BE49-F238E27FC236}">
                <a16:creationId xmlns:a16="http://schemas.microsoft.com/office/drawing/2014/main" id="{F7BC14B6-753E-EEB0-908F-9AEAB9DAA8BD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5588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57" name="13">
            <a:extLst>
              <a:ext uri="{FF2B5EF4-FFF2-40B4-BE49-F238E27FC236}">
                <a16:creationId xmlns:a16="http://schemas.microsoft.com/office/drawing/2014/main" id="{2EA8EF02-B50F-24C4-9A06-C08DF0C56DA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-1506133"/>
            <a:ext cx="4998896" cy="4998896"/>
            <a:chOff x="5669264" y="-939639"/>
            <a:chExt cx="4998896" cy="4998896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2DF1CC05-4080-2E5A-D550-E07216235DB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69264" y="-939639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59404C2E-97D6-C2D6-B64C-BF05DCD466A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120078" y="511175"/>
              <a:ext cx="2097269" cy="2097269"/>
            </a:xfrm>
            <a:prstGeom prst="roundRect">
              <a:avLst>
                <a:gd name="adj" fmla="val 8855"/>
              </a:avLst>
            </a:prstGeom>
            <a:solidFill>
              <a:schemeClr val="tx1"/>
            </a:solidFill>
            <a:ln>
              <a:noFill/>
            </a:ln>
            <a:effectLst>
              <a:innerShdw blurRad="5588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21C624B8-2FBF-53AA-944E-67F1CD3B8517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7194367" y="487450"/>
              <a:ext cx="1913342" cy="2051387"/>
              <a:chOff x="7194367" y="487450"/>
              <a:chExt cx="1913342" cy="2051387"/>
            </a:xfrm>
          </p:grpSpPr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607ED9B9-D375-FC5D-2903-BFD1D6B3650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94367" y="1153842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bg1">
                        <a:lumMod val="9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108484D5-3ED8-DD89-C464-1F94C3F2090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1296" y="487450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bg1">
                        <a:lumMod val="9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A</a:t>
                </a:r>
              </a:p>
            </p:txBody>
          </p: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1B34ACE5-454E-076C-0BE8-9D8CF9D9714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05211" y="1106217"/>
                <a:ext cx="1127002" cy="0"/>
              </a:xfrm>
              <a:prstGeom prst="line">
                <a:avLst/>
              </a:prstGeom>
              <a:ln w="38100">
                <a:solidFill>
                  <a:srgbClr val="F2572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8" name="15">
            <a:extLst>
              <a:ext uri="{FF2B5EF4-FFF2-40B4-BE49-F238E27FC236}">
                <a16:creationId xmlns:a16="http://schemas.microsoft.com/office/drawing/2014/main" id="{D0655DF3-B7C4-2DB9-22F9-CBFD30CA401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1049587"/>
            <a:ext cx="4998896" cy="4998896"/>
            <a:chOff x="3288865" y="1346384"/>
            <a:chExt cx="4998896" cy="4998896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DF18FA8-8E64-6A4F-064A-53239929ED0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8865" y="1346384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FF59BD07-1536-EAF2-5D80-A8244A5F4FF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76761" y="2734280"/>
              <a:ext cx="2223105" cy="2223105"/>
            </a:xfrm>
            <a:prstGeom prst="roundRect">
              <a:avLst>
                <a:gd name="adj" fmla="val 8855"/>
              </a:avLst>
            </a:prstGeom>
            <a:solidFill>
              <a:schemeClr val="tx1"/>
            </a:solidFill>
            <a:ln>
              <a:noFill/>
            </a:ln>
            <a:effectLst>
              <a:innerShdw blurRad="5588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B101360E-7196-B91C-9CB3-04A174E9378C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4826101" y="2687826"/>
              <a:ext cx="1913342" cy="2109117"/>
              <a:chOff x="7230022" y="411825"/>
              <a:chExt cx="1913342" cy="2109117"/>
            </a:xfrm>
          </p:grpSpPr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16F219F2-0764-70A2-03A9-416791B4E81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30022" y="1135947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bg1">
                        <a:lumMod val="9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E5CE100D-95DD-2BA4-685A-4011FAC1FD3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29277" y="411825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bg1">
                        <a:lumMod val="9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B</a:t>
                </a:r>
              </a:p>
            </p:txBody>
          </p: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0F6C258B-505C-E8DC-FD30-D6801406BE0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8733" y="1024504"/>
                <a:ext cx="1127002" cy="0"/>
              </a:xfrm>
              <a:prstGeom prst="line">
                <a:avLst/>
              </a:prstGeom>
              <a:ln w="38100">
                <a:solidFill>
                  <a:srgbClr val="F2572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5" name="16">
            <a:extLst>
              <a:ext uri="{FF2B5EF4-FFF2-40B4-BE49-F238E27FC236}">
                <a16:creationId xmlns:a16="http://schemas.microsoft.com/office/drawing/2014/main" id="{51831BDD-E7FE-27E2-A679-2330537B939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3605306"/>
            <a:ext cx="4998896" cy="4998896"/>
            <a:chOff x="1186717" y="3391310"/>
            <a:chExt cx="4998896" cy="4998896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7BBFA26E-E776-3D20-F8CD-84A8133E291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86717" y="3391310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4C11166C-A7D4-6328-5E85-CC6BBEE2785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94598" y="4999191"/>
              <a:ext cx="1783135" cy="1783135"/>
            </a:xfrm>
            <a:prstGeom prst="roundRect">
              <a:avLst>
                <a:gd name="adj" fmla="val 8855"/>
              </a:avLst>
            </a:prstGeom>
            <a:solidFill>
              <a:schemeClr val="tx1"/>
            </a:solidFill>
            <a:ln>
              <a:noFill/>
            </a:ln>
            <a:effectLst>
              <a:innerShdw blurRad="5588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1C236E35-8545-0183-E62C-9688F7C2D4D0}"/>
                </a:ext>
              </a:extLst>
            </p:cNvPr>
            <p:cNvSpPr txBox="1">
              <a:spLocks/>
            </p:cNvSpPr>
            <p:nvPr/>
          </p:nvSpPr>
          <p:spPr>
            <a:xfrm>
              <a:off x="3228749" y="4949341"/>
              <a:ext cx="914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C</a:t>
              </a:r>
              <a:endParaRPr lang="en-US" sz="4000" b="1" dirty="0">
                <a:solidFill>
                  <a:schemeClr val="bg1">
                    <a:lumMod val="9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5291AD11-D952-70D5-0CE0-6F7D67138022}"/>
                </a:ext>
              </a:extLst>
            </p:cNvPr>
            <p:cNvSpPr txBox="1">
              <a:spLocks/>
            </p:cNvSpPr>
            <p:nvPr/>
          </p:nvSpPr>
          <p:spPr>
            <a:xfrm>
              <a:off x="2825978" y="5540395"/>
              <a:ext cx="17296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Lorem ipsum dolor sit amet, consectetuer adipiscing elit. Maecenas porttitor congue massa. Fusce posuere, magna sed pulvinar</a:t>
              </a: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15B9C67C-53AB-87B7-9F01-5915A4633A84}"/>
                </a:ext>
              </a:extLst>
            </p:cNvPr>
            <p:cNvCxnSpPr>
              <a:cxnSpLocks/>
            </p:cNvCxnSpPr>
            <p:nvPr/>
          </p:nvCxnSpPr>
          <p:spPr>
            <a:xfrm>
              <a:off x="3156366" y="5514997"/>
              <a:ext cx="1127002" cy="0"/>
            </a:xfrm>
            <a:prstGeom prst="line">
              <a:avLst/>
            </a:prstGeom>
            <a:ln w="38100">
              <a:solidFill>
                <a:srgbClr val="F2572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17">
            <a:extLst>
              <a:ext uri="{FF2B5EF4-FFF2-40B4-BE49-F238E27FC236}">
                <a16:creationId xmlns:a16="http://schemas.microsoft.com/office/drawing/2014/main" id="{3B4FA8C0-98F3-FBCD-6A6C-08A0B8441AE6}"/>
              </a:ext>
            </a:extLst>
          </p:cNvPr>
          <p:cNvSpPr/>
          <p:nvPr/>
        </p:nvSpPr>
        <p:spPr>
          <a:xfrm>
            <a:off x="4590144" y="1923144"/>
            <a:ext cx="3011714" cy="3011714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5588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64" name="14">
            <a:extLst>
              <a:ext uri="{FF2B5EF4-FFF2-40B4-BE49-F238E27FC236}">
                <a16:creationId xmlns:a16="http://schemas.microsoft.com/office/drawing/2014/main" id="{7B8FCCF3-11F1-C439-2DC6-3EDF425612F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563032" y="-103968"/>
            <a:ext cx="7065936" cy="7065936"/>
            <a:chOff x="-51667" y="-494447"/>
            <a:chExt cx="4998896" cy="4998896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3C65E591-1C0F-DD21-862A-62867AE61C6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51667" y="-494447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D3176369-F901-2111-DDE1-16D28357E84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11180" y="1168400"/>
              <a:ext cx="1673203" cy="1673203"/>
            </a:xfrm>
            <a:prstGeom prst="roundRect">
              <a:avLst>
                <a:gd name="adj" fmla="val 8855"/>
              </a:avLst>
            </a:prstGeom>
            <a:solidFill>
              <a:schemeClr val="tx1"/>
            </a:solidFill>
            <a:ln>
              <a:noFill/>
            </a:ln>
            <a:effectLst>
              <a:innerShdw blurRad="5588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7436EE3C-4342-1E41-E810-68AFD2119F8D}"/>
                </a:ext>
              </a:extLst>
            </p:cNvPr>
            <p:cNvSpPr txBox="1">
              <a:spLocks/>
            </p:cNvSpPr>
            <p:nvPr/>
          </p:nvSpPr>
          <p:spPr>
            <a:xfrm>
              <a:off x="1849754" y="1712613"/>
              <a:ext cx="1160705" cy="67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Main Title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75048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4674 -0.4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-20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0495 -0.0613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47" y="-307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896 0.1678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48" y="838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3984 0.1844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921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2357 0.1446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85" y="722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1875 0.1986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993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43 -0.01065 L 0.10898 -0.1562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729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0938 -0.2273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-1136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7565 0.275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76" y="1379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6523 0.3270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8" y="1634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5859 0.1409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30" y="703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35391 -0.053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-2662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14648 0.0189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8" y="94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039 0.35115 L -0.43112 0.0789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-13611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687 -0.2062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0324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794 -0.01319 L -0.63242 0.0476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303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221 -0.39051 L -0.82227 -0.08473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3" y="1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19" grpId="0" animBg="1"/>
      <p:bldP spid="18" grpId="0" animBg="1"/>
      <p:bldP spid="15" grpId="0" animBg="1"/>
      <p:bldP spid="13" grpId="0" animBg="1"/>
      <p:bldP spid="11" grpId="0" animBg="1"/>
      <p:bldP spid="10" grpId="0" animBg="1"/>
      <p:bldP spid="14" grpId="0" animBg="1"/>
      <p:bldP spid="16" grpId="0" animBg="1"/>
      <p:bldP spid="17" grpId="0" animBg="1"/>
      <p:bldP spid="22" grpId="0" animBg="1"/>
      <p:bldP spid="9" grpId="0" animBg="1"/>
      <p:bldP spid="9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D0D1AC-2158-9098-2F62-00B2202B11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1">
            <a:extLst>
              <a:ext uri="{FF2B5EF4-FFF2-40B4-BE49-F238E27FC236}">
                <a16:creationId xmlns:a16="http://schemas.microsoft.com/office/drawing/2014/main" id="{023733E4-F215-669F-7A69-B9CB2F64BE73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0" name="2">
            <a:extLst>
              <a:ext uri="{FF2B5EF4-FFF2-40B4-BE49-F238E27FC236}">
                <a16:creationId xmlns:a16="http://schemas.microsoft.com/office/drawing/2014/main" id="{D8E5D75F-C32B-27C4-FDCE-5B710EC942A4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3">
            <a:extLst>
              <a:ext uri="{FF2B5EF4-FFF2-40B4-BE49-F238E27FC236}">
                <a16:creationId xmlns:a16="http://schemas.microsoft.com/office/drawing/2014/main" id="{B23B727E-DB64-96CA-F0B5-43DFE1392DF8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4">
            <a:extLst>
              <a:ext uri="{FF2B5EF4-FFF2-40B4-BE49-F238E27FC236}">
                <a16:creationId xmlns:a16="http://schemas.microsoft.com/office/drawing/2014/main" id="{4F084200-83FC-9E8D-9DBE-2F3B32242EA3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5">
            <a:extLst>
              <a:ext uri="{FF2B5EF4-FFF2-40B4-BE49-F238E27FC236}">
                <a16:creationId xmlns:a16="http://schemas.microsoft.com/office/drawing/2014/main" id="{0C236E1A-8689-0DE6-453A-C04277D03A19}"/>
              </a:ext>
            </a:extLst>
          </p:cNvPr>
          <p:cNvSpPr/>
          <p:nvPr/>
        </p:nvSpPr>
        <p:spPr>
          <a:xfrm>
            <a:off x="4984448" y="2317448"/>
            <a:ext cx="2223105" cy="2223105"/>
          </a:xfrm>
          <a:prstGeom prst="roundRect">
            <a:avLst>
              <a:gd name="adj" fmla="val 8855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6">
            <a:extLst>
              <a:ext uri="{FF2B5EF4-FFF2-40B4-BE49-F238E27FC236}">
                <a16:creationId xmlns:a16="http://schemas.microsoft.com/office/drawing/2014/main" id="{AEEFBE12-397A-83BD-BC90-36E738E620A8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7">
            <a:extLst>
              <a:ext uri="{FF2B5EF4-FFF2-40B4-BE49-F238E27FC236}">
                <a16:creationId xmlns:a16="http://schemas.microsoft.com/office/drawing/2014/main" id="{4E7F494A-E1C1-4FF0-EC68-8F0F5E436EBD}"/>
              </a:ext>
            </a:extLst>
          </p:cNvPr>
          <p:cNvSpPr/>
          <p:nvPr/>
        </p:nvSpPr>
        <p:spPr>
          <a:xfrm>
            <a:off x="4457906" y="1790906"/>
            <a:ext cx="3276188" cy="3276188"/>
          </a:xfrm>
          <a:prstGeom prst="roundRect">
            <a:avLst>
              <a:gd name="adj" fmla="val 8855"/>
            </a:avLst>
          </a:pr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8">
            <a:extLst>
              <a:ext uri="{FF2B5EF4-FFF2-40B4-BE49-F238E27FC236}">
                <a16:creationId xmlns:a16="http://schemas.microsoft.com/office/drawing/2014/main" id="{DA577BA4-FBFC-644D-B7A3-2C0855D45D96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7493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9">
            <a:extLst>
              <a:ext uri="{FF2B5EF4-FFF2-40B4-BE49-F238E27FC236}">
                <a16:creationId xmlns:a16="http://schemas.microsoft.com/office/drawing/2014/main" id="{3B7E8480-9A14-7DD0-FAB9-0CC4C565056C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7493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10">
            <a:extLst>
              <a:ext uri="{FF2B5EF4-FFF2-40B4-BE49-F238E27FC236}">
                <a16:creationId xmlns:a16="http://schemas.microsoft.com/office/drawing/2014/main" id="{390CEE9F-5844-38D9-6E45-D6336678622D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14397"/>
            </a:avLst>
          </a:prstGeom>
          <a:solidFill>
            <a:schemeClr val="tx1"/>
          </a:solidFill>
          <a:ln>
            <a:noFill/>
          </a:ln>
          <a:effectLst>
            <a:innerShdw blurRad="7493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11">
            <a:extLst>
              <a:ext uri="{FF2B5EF4-FFF2-40B4-BE49-F238E27FC236}">
                <a16:creationId xmlns:a16="http://schemas.microsoft.com/office/drawing/2014/main" id="{BF69CE20-CF90-D5D1-30A1-4A438850FC18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17223"/>
            </a:avLst>
          </a:prstGeom>
          <a:solidFill>
            <a:schemeClr val="tx1"/>
          </a:solidFill>
          <a:ln>
            <a:noFill/>
          </a:ln>
          <a:effectLst>
            <a:innerShdw blurRad="7493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2" name="12">
            <a:extLst>
              <a:ext uri="{FF2B5EF4-FFF2-40B4-BE49-F238E27FC236}">
                <a16:creationId xmlns:a16="http://schemas.microsoft.com/office/drawing/2014/main" id="{4FAD3DF4-4D03-3EF2-9BB0-493B6575F284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7493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57" name="13">
            <a:extLst>
              <a:ext uri="{FF2B5EF4-FFF2-40B4-BE49-F238E27FC236}">
                <a16:creationId xmlns:a16="http://schemas.microsoft.com/office/drawing/2014/main" id="{207B9441-9270-9DC3-2DF3-60C75848C36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-1506133"/>
            <a:ext cx="4998896" cy="4998896"/>
            <a:chOff x="5669264" y="-939639"/>
            <a:chExt cx="4998896" cy="4998896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9CC52946-37BC-627E-463A-EBF5CF53D38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69264" y="-939639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06E826BB-F8A8-CE90-9521-2F3007A429A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120078" y="511175"/>
              <a:ext cx="2097269" cy="2097269"/>
            </a:xfrm>
            <a:prstGeom prst="roundRect">
              <a:avLst>
                <a:gd name="adj" fmla="val 8855"/>
              </a:avLst>
            </a:prstGeom>
            <a:solidFill>
              <a:schemeClr val="tx1"/>
            </a:solidFill>
            <a:ln>
              <a:noFill/>
            </a:ln>
            <a:effectLst>
              <a:innerShdw blurRad="7493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2707FC5E-CCAB-5ED1-21BD-D4EEAB53192F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7194367" y="487450"/>
              <a:ext cx="1913342" cy="2051387"/>
              <a:chOff x="7194367" y="487450"/>
              <a:chExt cx="1913342" cy="2051387"/>
            </a:xfrm>
          </p:grpSpPr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63E85D64-C44F-609D-ABCC-93D55845FBF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94367" y="1153842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bg1"/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0DD26E1E-1A36-FF47-4173-97B7982BBE2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1296" y="487450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bg1"/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A</a:t>
                </a:r>
              </a:p>
            </p:txBody>
          </p: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914613BE-88CD-828A-8DA1-3F726FDEE00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05211" y="1106217"/>
                <a:ext cx="1127002" cy="0"/>
              </a:xfrm>
              <a:prstGeom prst="line">
                <a:avLst/>
              </a:prstGeom>
              <a:ln w="38100">
                <a:solidFill>
                  <a:srgbClr val="F2572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8" name="15">
            <a:extLst>
              <a:ext uri="{FF2B5EF4-FFF2-40B4-BE49-F238E27FC236}">
                <a16:creationId xmlns:a16="http://schemas.microsoft.com/office/drawing/2014/main" id="{C1FD7A7D-AB02-6908-81F0-61532DD55F7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1049587"/>
            <a:ext cx="4998896" cy="4998896"/>
            <a:chOff x="3288865" y="1346384"/>
            <a:chExt cx="4998896" cy="4998896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9E8F3055-9869-0598-94ED-E77C9179F71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8865" y="1346384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4D10F67C-8E4A-5060-A731-CF351AEB196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76761" y="2734280"/>
              <a:ext cx="2223105" cy="2223105"/>
            </a:xfrm>
            <a:prstGeom prst="roundRect">
              <a:avLst>
                <a:gd name="adj" fmla="val 8855"/>
              </a:avLst>
            </a:prstGeom>
            <a:solidFill>
              <a:schemeClr val="tx1"/>
            </a:solidFill>
            <a:ln>
              <a:noFill/>
            </a:ln>
            <a:effectLst>
              <a:innerShdw blurRad="7493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BD966FBD-027E-96C0-7E5F-4E4CC76D9475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4826101" y="2687826"/>
              <a:ext cx="1913342" cy="2109117"/>
              <a:chOff x="7230022" y="411825"/>
              <a:chExt cx="1913342" cy="2109117"/>
            </a:xfrm>
          </p:grpSpPr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3EAF2873-82EF-9676-17E6-E0DD1662D47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30022" y="1135947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bg1"/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46960CF9-714D-8467-B72A-C522E229940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29277" y="411825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bg1"/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B</a:t>
                </a:r>
              </a:p>
            </p:txBody>
          </p: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740788A5-EC7D-4CB6-39EB-A33C7DACDF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8733" y="1024504"/>
                <a:ext cx="1127002" cy="0"/>
              </a:xfrm>
              <a:prstGeom prst="line">
                <a:avLst/>
              </a:prstGeom>
              <a:ln w="38100">
                <a:solidFill>
                  <a:srgbClr val="F2572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5" name="16">
            <a:extLst>
              <a:ext uri="{FF2B5EF4-FFF2-40B4-BE49-F238E27FC236}">
                <a16:creationId xmlns:a16="http://schemas.microsoft.com/office/drawing/2014/main" id="{150C4C27-A4BE-6B78-2193-0DBB434DF8E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3605306"/>
            <a:ext cx="4998896" cy="4998896"/>
            <a:chOff x="1186717" y="3391310"/>
            <a:chExt cx="4998896" cy="4998896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72C0879A-F691-20F9-FD22-6A55E546A9B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86717" y="3391310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02B59F3E-AC10-8AF3-119B-742D3F4C7C7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94598" y="4999191"/>
              <a:ext cx="1783135" cy="1783135"/>
            </a:xfrm>
            <a:prstGeom prst="roundRect">
              <a:avLst>
                <a:gd name="adj" fmla="val 8855"/>
              </a:avLst>
            </a:prstGeom>
            <a:solidFill>
              <a:schemeClr val="tx1"/>
            </a:solidFill>
            <a:ln>
              <a:noFill/>
            </a:ln>
            <a:effectLst>
              <a:innerShdw blurRad="7493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F177EE49-8BD7-4FBB-D523-507DAF8AEA26}"/>
                </a:ext>
              </a:extLst>
            </p:cNvPr>
            <p:cNvSpPr txBox="1">
              <a:spLocks/>
            </p:cNvSpPr>
            <p:nvPr/>
          </p:nvSpPr>
          <p:spPr>
            <a:xfrm>
              <a:off x="3228749" y="4949341"/>
              <a:ext cx="914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bg1"/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C</a:t>
              </a:r>
              <a:endParaRPr lang="en-US" sz="4000" b="1" dirty="0">
                <a:solidFill>
                  <a:schemeClr val="bg1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9AEAE6A4-ED0B-8B42-BCF4-000E75FA7D73}"/>
                </a:ext>
              </a:extLst>
            </p:cNvPr>
            <p:cNvSpPr txBox="1">
              <a:spLocks/>
            </p:cNvSpPr>
            <p:nvPr/>
          </p:nvSpPr>
          <p:spPr>
            <a:xfrm>
              <a:off x="2825978" y="5540395"/>
              <a:ext cx="17296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/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Lorem ipsum dolor sit amet, consectetuer adipiscing elit. Maecenas porttitor congue massa. Fusce posuere, magna sed pulvinar</a:t>
              </a: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22EA40BE-7385-CF2E-674C-CAD80814FA7B}"/>
                </a:ext>
              </a:extLst>
            </p:cNvPr>
            <p:cNvCxnSpPr>
              <a:cxnSpLocks/>
            </p:cNvCxnSpPr>
            <p:nvPr/>
          </p:nvCxnSpPr>
          <p:spPr>
            <a:xfrm>
              <a:off x="3156366" y="5514997"/>
              <a:ext cx="1127002" cy="0"/>
            </a:xfrm>
            <a:prstGeom prst="line">
              <a:avLst/>
            </a:prstGeom>
            <a:ln w="38100">
              <a:solidFill>
                <a:srgbClr val="F2572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17">
            <a:extLst>
              <a:ext uri="{FF2B5EF4-FFF2-40B4-BE49-F238E27FC236}">
                <a16:creationId xmlns:a16="http://schemas.microsoft.com/office/drawing/2014/main" id="{1B50FCF9-2D67-F880-B9C1-4700BF128824}"/>
              </a:ext>
            </a:extLst>
          </p:cNvPr>
          <p:cNvSpPr/>
          <p:nvPr/>
        </p:nvSpPr>
        <p:spPr>
          <a:xfrm>
            <a:off x="4590144" y="1923144"/>
            <a:ext cx="3011714" cy="3011714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7493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64" name="14">
            <a:extLst>
              <a:ext uri="{FF2B5EF4-FFF2-40B4-BE49-F238E27FC236}">
                <a16:creationId xmlns:a16="http://schemas.microsoft.com/office/drawing/2014/main" id="{A0D6B3CE-98F5-EC20-3015-D42A0520AAC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563032" y="-103968"/>
            <a:ext cx="7065936" cy="7065936"/>
            <a:chOff x="-51667" y="-494447"/>
            <a:chExt cx="4998896" cy="4998896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FAF707BF-8DD2-A4A2-A07F-D43ECDB1CA5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51667" y="-494447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811AA8A2-2A3A-578B-2FEE-9A4F52DF780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11180" y="1168400"/>
              <a:ext cx="1673203" cy="1673203"/>
            </a:xfrm>
            <a:prstGeom prst="roundRect">
              <a:avLst>
                <a:gd name="adj" fmla="val 8855"/>
              </a:avLst>
            </a:prstGeom>
            <a:solidFill>
              <a:schemeClr val="tx1"/>
            </a:solidFill>
            <a:ln>
              <a:noFill/>
            </a:ln>
            <a:effectLst>
              <a:innerShdw blurRad="7493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81527EA9-558D-8CC9-4FF9-D5D9FBE56FC3}"/>
                </a:ext>
              </a:extLst>
            </p:cNvPr>
            <p:cNvSpPr txBox="1">
              <a:spLocks/>
            </p:cNvSpPr>
            <p:nvPr/>
          </p:nvSpPr>
          <p:spPr>
            <a:xfrm>
              <a:off x="1849754" y="1712613"/>
              <a:ext cx="1160705" cy="67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Main Title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11406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4674 -0.4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-20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0495 -0.0613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47" y="-307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896 0.1678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48" y="838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3984 0.1844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921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2357 0.1446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85" y="722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1875 0.1986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993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43 -0.01065 L 0.10898 -0.1562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729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0938 -0.2273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-1136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7565 0.275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76" y="1379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6523 0.3270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8" y="1634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5859 0.1409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30" y="703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35391 -0.053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-2662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14648 0.0189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8" y="94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039 0.35115 L -0.43112 0.0789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-13611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687 -0.2062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0324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794 -0.01319 L -0.63242 0.0476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303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221 -0.39051 L -0.82227 -0.08473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3" y="1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19" grpId="0" animBg="1"/>
      <p:bldP spid="18" grpId="0" animBg="1"/>
      <p:bldP spid="15" grpId="0" animBg="1"/>
      <p:bldP spid="13" grpId="0" animBg="1"/>
      <p:bldP spid="11" grpId="0" animBg="1"/>
      <p:bldP spid="10" grpId="0" animBg="1"/>
      <p:bldP spid="14" grpId="0" animBg="1"/>
      <p:bldP spid="16" grpId="0" animBg="1"/>
      <p:bldP spid="17" grpId="0" animBg="1"/>
      <p:bldP spid="22" grpId="0" animBg="1"/>
      <p:bldP spid="9" grpId="0" animBg="1"/>
      <p:bldP spid="9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4A383C-C5CD-C0BB-DA3B-15C564CC8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1">
            <a:extLst>
              <a:ext uri="{FF2B5EF4-FFF2-40B4-BE49-F238E27FC236}">
                <a16:creationId xmlns:a16="http://schemas.microsoft.com/office/drawing/2014/main" id="{5ED41A39-EFB3-38CD-6092-1E5DF124D3CC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2">
            <a:extLst>
              <a:ext uri="{FF2B5EF4-FFF2-40B4-BE49-F238E27FC236}">
                <a16:creationId xmlns:a16="http://schemas.microsoft.com/office/drawing/2014/main" id="{02E277B8-215E-B567-6C1F-A83C588DF301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3">
            <a:extLst>
              <a:ext uri="{FF2B5EF4-FFF2-40B4-BE49-F238E27FC236}">
                <a16:creationId xmlns:a16="http://schemas.microsoft.com/office/drawing/2014/main" id="{876E031F-5F62-716C-145B-2FFD380C9DEC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4">
            <a:extLst>
              <a:ext uri="{FF2B5EF4-FFF2-40B4-BE49-F238E27FC236}">
                <a16:creationId xmlns:a16="http://schemas.microsoft.com/office/drawing/2014/main" id="{08795A9B-B29F-091E-0AAE-0B773971A6C8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5" name="5">
            <a:extLst>
              <a:ext uri="{FF2B5EF4-FFF2-40B4-BE49-F238E27FC236}">
                <a16:creationId xmlns:a16="http://schemas.microsoft.com/office/drawing/2014/main" id="{83CD6803-06A6-3CC7-81AC-B11003EC2EDE}"/>
              </a:ext>
            </a:extLst>
          </p:cNvPr>
          <p:cNvSpPr/>
          <p:nvPr/>
        </p:nvSpPr>
        <p:spPr>
          <a:xfrm>
            <a:off x="4984448" y="2317448"/>
            <a:ext cx="2223105" cy="2223105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" name="6">
            <a:extLst>
              <a:ext uri="{FF2B5EF4-FFF2-40B4-BE49-F238E27FC236}">
                <a16:creationId xmlns:a16="http://schemas.microsoft.com/office/drawing/2014/main" id="{1A002E21-A0E1-E14A-2B40-B4DA7CBAE173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" name="7">
            <a:extLst>
              <a:ext uri="{FF2B5EF4-FFF2-40B4-BE49-F238E27FC236}">
                <a16:creationId xmlns:a16="http://schemas.microsoft.com/office/drawing/2014/main" id="{5192D7E4-50E4-E0D8-E031-9D66484627F2}"/>
              </a:ext>
            </a:extLst>
          </p:cNvPr>
          <p:cNvSpPr/>
          <p:nvPr/>
        </p:nvSpPr>
        <p:spPr>
          <a:xfrm>
            <a:off x="4457906" y="1790906"/>
            <a:ext cx="3276188" cy="3276188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8">
            <a:extLst>
              <a:ext uri="{FF2B5EF4-FFF2-40B4-BE49-F238E27FC236}">
                <a16:creationId xmlns:a16="http://schemas.microsoft.com/office/drawing/2014/main" id="{449F10B6-BE64-9D3A-E164-364579D29267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7493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9">
            <a:extLst>
              <a:ext uri="{FF2B5EF4-FFF2-40B4-BE49-F238E27FC236}">
                <a16:creationId xmlns:a16="http://schemas.microsoft.com/office/drawing/2014/main" id="{F46AA6FE-EDB7-249C-9C62-EC0FF407E2DC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7493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10">
            <a:extLst>
              <a:ext uri="{FF2B5EF4-FFF2-40B4-BE49-F238E27FC236}">
                <a16:creationId xmlns:a16="http://schemas.microsoft.com/office/drawing/2014/main" id="{29B78681-D4BD-23C1-0DB3-2A6989DA37E0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14397"/>
            </a:avLst>
          </a:prstGeom>
          <a:solidFill>
            <a:schemeClr val="tx1"/>
          </a:solidFill>
          <a:ln>
            <a:noFill/>
          </a:ln>
          <a:effectLst>
            <a:innerShdw blurRad="7493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11">
            <a:extLst>
              <a:ext uri="{FF2B5EF4-FFF2-40B4-BE49-F238E27FC236}">
                <a16:creationId xmlns:a16="http://schemas.microsoft.com/office/drawing/2014/main" id="{BAE2B1C5-6867-9E09-7271-7C4E1C6348FC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17223"/>
            </a:avLst>
          </a:prstGeom>
          <a:solidFill>
            <a:schemeClr val="tx1"/>
          </a:solidFill>
          <a:ln>
            <a:noFill/>
          </a:ln>
          <a:effectLst>
            <a:innerShdw blurRad="7493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2" name="12">
            <a:extLst>
              <a:ext uri="{FF2B5EF4-FFF2-40B4-BE49-F238E27FC236}">
                <a16:creationId xmlns:a16="http://schemas.microsoft.com/office/drawing/2014/main" id="{8D5BC4EA-3777-A6F5-1867-58BB9D375AE5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7493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57" name="13">
            <a:extLst>
              <a:ext uri="{FF2B5EF4-FFF2-40B4-BE49-F238E27FC236}">
                <a16:creationId xmlns:a16="http://schemas.microsoft.com/office/drawing/2014/main" id="{457FDDF9-062A-7B05-F8EB-78C00583366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-1506133"/>
            <a:ext cx="4998896" cy="4998896"/>
            <a:chOff x="5669264" y="-939639"/>
            <a:chExt cx="4998896" cy="4998896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D047B991-6EE0-FC95-0A7A-5E1064172EC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69264" y="-939639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F32C353D-3D1A-A010-80C3-00F42B7F024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120078" y="511175"/>
              <a:ext cx="2097269" cy="2097269"/>
            </a:xfrm>
            <a:prstGeom prst="roundRect">
              <a:avLst>
                <a:gd name="adj" fmla="val 8855"/>
              </a:avLst>
            </a:prstGeom>
            <a:solidFill>
              <a:schemeClr val="tx1"/>
            </a:solidFill>
            <a:ln>
              <a:noFill/>
            </a:ln>
            <a:effectLst>
              <a:innerShdw blurRad="7493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823DECAB-5812-BF9B-6D0A-21B6A671A00D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7194367" y="487450"/>
              <a:ext cx="1913342" cy="2051387"/>
              <a:chOff x="7194367" y="487450"/>
              <a:chExt cx="1913342" cy="2051387"/>
            </a:xfrm>
          </p:grpSpPr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58047678-6312-BD78-38BA-3EDE0ACBD4D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94367" y="1153842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bg1"/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36B32AFC-13B5-6023-DC74-3FDDD2D74AA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1296" y="487450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bg1"/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A</a:t>
                </a:r>
              </a:p>
            </p:txBody>
          </p: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4BBC40E0-4ADB-2A12-8278-C6FC4678E92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05211" y="1106217"/>
                <a:ext cx="1127002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8" name="15">
            <a:extLst>
              <a:ext uri="{FF2B5EF4-FFF2-40B4-BE49-F238E27FC236}">
                <a16:creationId xmlns:a16="http://schemas.microsoft.com/office/drawing/2014/main" id="{D5A7432C-0102-4B74-1891-FE3129555F3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1049587"/>
            <a:ext cx="4998896" cy="4998896"/>
            <a:chOff x="3288865" y="1346384"/>
            <a:chExt cx="4998896" cy="4998896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32A555E9-FB5F-FC32-FF3C-7B095A1617F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8865" y="1346384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BBBE63D3-8F9D-3ED9-858B-41A18F2EBEE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76761" y="2734280"/>
              <a:ext cx="2223105" cy="2223105"/>
            </a:xfrm>
            <a:prstGeom prst="roundRect">
              <a:avLst>
                <a:gd name="adj" fmla="val 8855"/>
              </a:avLst>
            </a:prstGeom>
            <a:solidFill>
              <a:schemeClr val="tx1"/>
            </a:solidFill>
            <a:ln>
              <a:noFill/>
            </a:ln>
            <a:effectLst>
              <a:innerShdw blurRad="7493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232240DE-FF1B-8838-C665-0EE7F39ED99C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4826101" y="2687826"/>
              <a:ext cx="1913342" cy="2109117"/>
              <a:chOff x="7230022" y="411825"/>
              <a:chExt cx="1913342" cy="2109117"/>
            </a:xfrm>
          </p:grpSpPr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9060D268-52AC-3161-E810-68CCD66BB08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30022" y="1135947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bg1"/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16E6A4A3-B7EA-5166-5DE8-564754EC801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29277" y="411825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bg1"/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B</a:t>
                </a:r>
              </a:p>
            </p:txBody>
          </p: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F1A8D071-7ACA-6FC7-12C8-3C70552F91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8733" y="1024504"/>
                <a:ext cx="1127002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5" name="16">
            <a:extLst>
              <a:ext uri="{FF2B5EF4-FFF2-40B4-BE49-F238E27FC236}">
                <a16:creationId xmlns:a16="http://schemas.microsoft.com/office/drawing/2014/main" id="{B0C6A75C-1367-0839-3E34-7588F593CC9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3605306"/>
            <a:ext cx="4998896" cy="4998896"/>
            <a:chOff x="1186717" y="3391310"/>
            <a:chExt cx="4998896" cy="4998896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645AA690-994E-A7FE-13F1-BA6A990112C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86717" y="3391310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F44170CF-1EF5-3CD5-CF1D-947A6477D76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94598" y="4999191"/>
              <a:ext cx="1783135" cy="1783135"/>
            </a:xfrm>
            <a:prstGeom prst="roundRect">
              <a:avLst>
                <a:gd name="adj" fmla="val 8855"/>
              </a:avLst>
            </a:prstGeom>
            <a:solidFill>
              <a:schemeClr val="tx1"/>
            </a:solidFill>
            <a:ln>
              <a:noFill/>
            </a:ln>
            <a:effectLst>
              <a:innerShdw blurRad="7493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41DA209F-F5CC-2250-3E7A-315BF0C8FF54}"/>
                </a:ext>
              </a:extLst>
            </p:cNvPr>
            <p:cNvSpPr txBox="1">
              <a:spLocks/>
            </p:cNvSpPr>
            <p:nvPr/>
          </p:nvSpPr>
          <p:spPr>
            <a:xfrm>
              <a:off x="3228749" y="4949341"/>
              <a:ext cx="914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bg1"/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C</a:t>
              </a:r>
              <a:endParaRPr lang="en-US" sz="4000" b="1" dirty="0">
                <a:solidFill>
                  <a:schemeClr val="bg1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07BD7C62-9403-1858-9600-6227076D9810}"/>
                </a:ext>
              </a:extLst>
            </p:cNvPr>
            <p:cNvSpPr txBox="1">
              <a:spLocks/>
            </p:cNvSpPr>
            <p:nvPr/>
          </p:nvSpPr>
          <p:spPr>
            <a:xfrm>
              <a:off x="2825978" y="5540395"/>
              <a:ext cx="17296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/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Lorem ipsum dolor sit amet, consectetuer adipiscing elit. Maecenas porttitor congue massa. Fusce posuere, magna sed pulvinar</a:t>
              </a: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B6986E90-FCD8-95BC-8F05-A343704BEBC3}"/>
                </a:ext>
              </a:extLst>
            </p:cNvPr>
            <p:cNvCxnSpPr>
              <a:cxnSpLocks/>
            </p:cNvCxnSpPr>
            <p:nvPr/>
          </p:nvCxnSpPr>
          <p:spPr>
            <a:xfrm>
              <a:off x="3156366" y="5514997"/>
              <a:ext cx="1127002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17">
            <a:extLst>
              <a:ext uri="{FF2B5EF4-FFF2-40B4-BE49-F238E27FC236}">
                <a16:creationId xmlns:a16="http://schemas.microsoft.com/office/drawing/2014/main" id="{070A8CD4-15E7-E7EC-833D-35786E4D0E9C}"/>
              </a:ext>
            </a:extLst>
          </p:cNvPr>
          <p:cNvSpPr/>
          <p:nvPr/>
        </p:nvSpPr>
        <p:spPr>
          <a:xfrm>
            <a:off x="4590144" y="1923144"/>
            <a:ext cx="3011714" cy="3011714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7493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64" name="14">
            <a:extLst>
              <a:ext uri="{FF2B5EF4-FFF2-40B4-BE49-F238E27FC236}">
                <a16:creationId xmlns:a16="http://schemas.microsoft.com/office/drawing/2014/main" id="{DDC2A438-5DD4-2079-009B-7853CCEA98C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563032" y="-103968"/>
            <a:ext cx="7065936" cy="7065936"/>
            <a:chOff x="-51667" y="-494447"/>
            <a:chExt cx="4998896" cy="4998896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2AEC3632-EF16-5881-54ED-EB3A6A356CD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51667" y="-494447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0ED4E46A-FB7B-7F20-5B32-9BAF6DFBF1B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11180" y="1168400"/>
              <a:ext cx="1673203" cy="1673203"/>
            </a:xfrm>
            <a:prstGeom prst="roundRect">
              <a:avLst>
                <a:gd name="adj" fmla="val 8855"/>
              </a:avLst>
            </a:prstGeom>
            <a:solidFill>
              <a:schemeClr val="tx1"/>
            </a:solidFill>
            <a:ln>
              <a:noFill/>
            </a:ln>
            <a:effectLst>
              <a:innerShdw blurRad="7493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5E931205-9D3C-CAF2-C844-568115AF7849}"/>
                </a:ext>
              </a:extLst>
            </p:cNvPr>
            <p:cNvSpPr txBox="1">
              <a:spLocks/>
            </p:cNvSpPr>
            <p:nvPr/>
          </p:nvSpPr>
          <p:spPr>
            <a:xfrm>
              <a:off x="1849754" y="1712613"/>
              <a:ext cx="1160705" cy="67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Main Title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5723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4674 -0.4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-20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0495 -0.0613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47" y="-307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896 0.1678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48" y="838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3984 0.1844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921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2357 0.1446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85" y="722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1875 0.1986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993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43 -0.01065 L 0.10898 -0.1562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729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0938 -0.2273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-1136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7565 0.275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76" y="1379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6523 0.3270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8" y="1634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5859 0.1409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30" y="703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35391 -0.053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-2662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14648 0.0189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8" y="94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039 0.35115 L -0.43112 0.0789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-13611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687 -0.2062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0324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794 -0.01319 L -0.63242 0.0476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303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221 -0.39051 L -0.82227 -0.08473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3" y="1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19" grpId="0" animBg="1"/>
      <p:bldP spid="18" grpId="0" animBg="1"/>
      <p:bldP spid="15" grpId="0" animBg="1"/>
      <p:bldP spid="13" grpId="0" animBg="1"/>
      <p:bldP spid="11" grpId="0" animBg="1"/>
      <p:bldP spid="10" grpId="0" animBg="1"/>
      <p:bldP spid="14" grpId="0" animBg="1"/>
      <p:bldP spid="16" grpId="0" animBg="1"/>
      <p:bldP spid="17" grpId="0" animBg="1"/>
      <p:bldP spid="22" grpId="0" animBg="1"/>
      <p:bldP spid="9" grpId="0" animBg="1"/>
      <p:bldP spid="9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E3D12-66C1-C8C9-4EA0-D3A811DEF6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1">
            <a:extLst>
              <a:ext uri="{FF2B5EF4-FFF2-40B4-BE49-F238E27FC236}">
                <a16:creationId xmlns:a16="http://schemas.microsoft.com/office/drawing/2014/main" id="{7E371C61-75E3-C183-47C5-F727BC1E880F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0" name="2">
            <a:extLst>
              <a:ext uri="{FF2B5EF4-FFF2-40B4-BE49-F238E27FC236}">
                <a16:creationId xmlns:a16="http://schemas.microsoft.com/office/drawing/2014/main" id="{FDB115BE-E7FA-B5FB-C546-E35A914119C8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" name="3">
            <a:extLst>
              <a:ext uri="{FF2B5EF4-FFF2-40B4-BE49-F238E27FC236}">
                <a16:creationId xmlns:a16="http://schemas.microsoft.com/office/drawing/2014/main" id="{11AD9734-15C7-2318-D5B9-E74D38C3CA7E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" name="4">
            <a:extLst>
              <a:ext uri="{FF2B5EF4-FFF2-40B4-BE49-F238E27FC236}">
                <a16:creationId xmlns:a16="http://schemas.microsoft.com/office/drawing/2014/main" id="{3B349884-FD71-035E-8D7C-C631A3510ADF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5">
            <a:extLst>
              <a:ext uri="{FF2B5EF4-FFF2-40B4-BE49-F238E27FC236}">
                <a16:creationId xmlns:a16="http://schemas.microsoft.com/office/drawing/2014/main" id="{CF6F7070-310E-4E2D-14E4-D3BE720AF1F3}"/>
              </a:ext>
            </a:extLst>
          </p:cNvPr>
          <p:cNvSpPr/>
          <p:nvPr/>
        </p:nvSpPr>
        <p:spPr>
          <a:xfrm>
            <a:off x="4984448" y="2317448"/>
            <a:ext cx="2223105" cy="2223105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6">
            <a:extLst>
              <a:ext uri="{FF2B5EF4-FFF2-40B4-BE49-F238E27FC236}">
                <a16:creationId xmlns:a16="http://schemas.microsoft.com/office/drawing/2014/main" id="{F50C02DE-9C3F-30EC-12A9-BBCCA7B60FEF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7">
            <a:extLst>
              <a:ext uri="{FF2B5EF4-FFF2-40B4-BE49-F238E27FC236}">
                <a16:creationId xmlns:a16="http://schemas.microsoft.com/office/drawing/2014/main" id="{81C21BEC-B787-6291-02D7-5649F28FACE6}"/>
              </a:ext>
            </a:extLst>
          </p:cNvPr>
          <p:cNvSpPr/>
          <p:nvPr/>
        </p:nvSpPr>
        <p:spPr>
          <a:xfrm>
            <a:off x="4457906" y="1790906"/>
            <a:ext cx="3276188" cy="3276188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8">
            <a:extLst>
              <a:ext uri="{FF2B5EF4-FFF2-40B4-BE49-F238E27FC236}">
                <a16:creationId xmlns:a16="http://schemas.microsoft.com/office/drawing/2014/main" id="{3825F8F9-492F-7379-D338-33FC284EBE7D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3429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9">
            <a:extLst>
              <a:ext uri="{FF2B5EF4-FFF2-40B4-BE49-F238E27FC236}">
                <a16:creationId xmlns:a16="http://schemas.microsoft.com/office/drawing/2014/main" id="{A3EE16EA-9FFF-17F0-C731-0AA515FC1DF6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3429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" name="10">
            <a:extLst>
              <a:ext uri="{FF2B5EF4-FFF2-40B4-BE49-F238E27FC236}">
                <a16:creationId xmlns:a16="http://schemas.microsoft.com/office/drawing/2014/main" id="{637E462A-6E8C-61AC-67CF-952A00716E2B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14397"/>
            </a:avLst>
          </a:prstGeom>
          <a:solidFill>
            <a:schemeClr val="bg1"/>
          </a:solidFill>
          <a:ln>
            <a:noFill/>
          </a:ln>
          <a:effectLst>
            <a:innerShdw blurRad="3429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" name="11">
            <a:extLst>
              <a:ext uri="{FF2B5EF4-FFF2-40B4-BE49-F238E27FC236}">
                <a16:creationId xmlns:a16="http://schemas.microsoft.com/office/drawing/2014/main" id="{87AA874A-11B6-5404-7AE0-B04D7620396C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17223"/>
            </a:avLst>
          </a:prstGeom>
          <a:solidFill>
            <a:schemeClr val="bg1"/>
          </a:solidFill>
          <a:ln>
            <a:noFill/>
          </a:ln>
          <a:effectLst>
            <a:innerShdw blurRad="3429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12">
            <a:extLst>
              <a:ext uri="{FF2B5EF4-FFF2-40B4-BE49-F238E27FC236}">
                <a16:creationId xmlns:a16="http://schemas.microsoft.com/office/drawing/2014/main" id="{8AC4E653-6D0C-8EB5-B0C2-52A92AA6ABC8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3429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57" name="13">
            <a:extLst>
              <a:ext uri="{FF2B5EF4-FFF2-40B4-BE49-F238E27FC236}">
                <a16:creationId xmlns:a16="http://schemas.microsoft.com/office/drawing/2014/main" id="{99DC2F22-CFB0-E27D-147D-48D1B4A61A7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-1506133"/>
            <a:ext cx="4998896" cy="4998896"/>
            <a:chOff x="5669264" y="-939639"/>
            <a:chExt cx="4998896" cy="4998896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80328912-82A4-7524-6E50-0BDC17709B3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69264" y="-939639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E7B50C7B-5A37-EC9A-3A50-543BA98F4D9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120078" y="511175"/>
              <a:ext cx="2097269" cy="2097269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>
              <a:noFill/>
            </a:ln>
            <a:effectLst>
              <a:innerShdw blurRad="342900">
                <a:srgbClr val="00B0F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B457B10D-E00F-9C3F-32C9-B77AACFED3F0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7194367" y="487450"/>
              <a:ext cx="1913342" cy="2051387"/>
              <a:chOff x="7194367" y="487450"/>
              <a:chExt cx="1913342" cy="2051387"/>
            </a:xfrm>
          </p:grpSpPr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4D9F39A3-4D30-2BA0-0FC2-3F1CD9CC55B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94367" y="1153842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9663764F-3F68-B555-6BF8-7379310804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1296" y="487450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A</a:t>
                </a:r>
              </a:p>
            </p:txBody>
          </p: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F938F256-40B5-9E0B-47CC-FF1B5AFB946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05211" y="1106217"/>
                <a:ext cx="1127002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8" name="15">
            <a:extLst>
              <a:ext uri="{FF2B5EF4-FFF2-40B4-BE49-F238E27FC236}">
                <a16:creationId xmlns:a16="http://schemas.microsoft.com/office/drawing/2014/main" id="{B89DDF62-6BD0-3F3A-189E-0A339A6B9D9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1049587"/>
            <a:ext cx="4998896" cy="4998896"/>
            <a:chOff x="3288865" y="1346384"/>
            <a:chExt cx="4998896" cy="4998896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2D2A15B9-4147-6A2D-CF5F-48715220C62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8865" y="1346384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76E317DC-80ED-F431-5ADD-7B10746270B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76761" y="2734280"/>
              <a:ext cx="2223105" cy="2223105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>
              <a:noFill/>
            </a:ln>
            <a:effectLst>
              <a:innerShdw blurRad="342900">
                <a:srgbClr val="00B0F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29E448CE-C0CF-256D-4130-E3E35853889F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4826101" y="2687826"/>
              <a:ext cx="1913342" cy="2109117"/>
              <a:chOff x="7230022" y="411825"/>
              <a:chExt cx="1913342" cy="2109117"/>
            </a:xfrm>
          </p:grpSpPr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D023D743-E9A5-D0F0-14AF-E70C13C6FE6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30022" y="1135947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D1446A62-B924-3CE3-A1EC-56CD3244294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29277" y="411825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B</a:t>
                </a:r>
              </a:p>
            </p:txBody>
          </p: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F83A2150-34AD-3E87-7838-1205580B70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8733" y="1024504"/>
                <a:ext cx="1127002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5" name="16">
            <a:extLst>
              <a:ext uri="{FF2B5EF4-FFF2-40B4-BE49-F238E27FC236}">
                <a16:creationId xmlns:a16="http://schemas.microsoft.com/office/drawing/2014/main" id="{0E494704-B5EB-1660-FED7-E55E3CF57A7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3605306"/>
            <a:ext cx="4998896" cy="4998896"/>
            <a:chOff x="1186717" y="3391310"/>
            <a:chExt cx="4998896" cy="4998896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11BA8AC9-5594-6707-1F97-57CE460A17E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86717" y="3391310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4428DEAD-2217-1009-4079-926532821BC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94598" y="4999191"/>
              <a:ext cx="1783135" cy="1783135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>
              <a:noFill/>
            </a:ln>
            <a:effectLst>
              <a:innerShdw blurRad="342900">
                <a:srgbClr val="00B0F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8DC191C9-7C81-4730-754E-8D37DB77019C}"/>
                </a:ext>
              </a:extLst>
            </p:cNvPr>
            <p:cNvSpPr txBox="1">
              <a:spLocks/>
            </p:cNvSpPr>
            <p:nvPr/>
          </p:nvSpPr>
          <p:spPr>
            <a:xfrm>
              <a:off x="3228749" y="4949341"/>
              <a:ext cx="914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C</a:t>
              </a:r>
              <a:endPara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78FFD1F0-A619-BB9A-DD19-EB57A7C2B94D}"/>
                </a:ext>
              </a:extLst>
            </p:cNvPr>
            <p:cNvSpPr txBox="1">
              <a:spLocks/>
            </p:cNvSpPr>
            <p:nvPr/>
          </p:nvSpPr>
          <p:spPr>
            <a:xfrm>
              <a:off x="2825978" y="5540395"/>
              <a:ext cx="17296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Lorem ipsum dolor sit amet, consectetuer adipiscing elit. Maecenas porttitor congue massa. Fusce posuere, magna sed pulvinar</a:t>
              </a: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7818D3DD-0D14-2179-34EA-00B0236B1D02}"/>
                </a:ext>
              </a:extLst>
            </p:cNvPr>
            <p:cNvCxnSpPr>
              <a:cxnSpLocks/>
            </p:cNvCxnSpPr>
            <p:nvPr/>
          </p:nvCxnSpPr>
          <p:spPr>
            <a:xfrm>
              <a:off x="3156366" y="5514997"/>
              <a:ext cx="1127002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17">
            <a:extLst>
              <a:ext uri="{FF2B5EF4-FFF2-40B4-BE49-F238E27FC236}">
                <a16:creationId xmlns:a16="http://schemas.microsoft.com/office/drawing/2014/main" id="{F3A23168-7937-E2DF-C188-4F18BAEF8128}"/>
              </a:ext>
            </a:extLst>
          </p:cNvPr>
          <p:cNvSpPr/>
          <p:nvPr/>
        </p:nvSpPr>
        <p:spPr>
          <a:xfrm>
            <a:off x="4590144" y="1923144"/>
            <a:ext cx="3011714" cy="3011714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3429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64" name="14">
            <a:extLst>
              <a:ext uri="{FF2B5EF4-FFF2-40B4-BE49-F238E27FC236}">
                <a16:creationId xmlns:a16="http://schemas.microsoft.com/office/drawing/2014/main" id="{C93BCB26-21DA-FDF7-D8D4-F91EC6A44BA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563032" y="-103968"/>
            <a:ext cx="7065936" cy="7065936"/>
            <a:chOff x="-51667" y="-494447"/>
            <a:chExt cx="4998896" cy="4998896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E2D58E82-D0BA-FC1B-1CAF-7E3BF1E2C7D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51667" y="-494447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3450E861-66AB-0FEF-A17A-4AE176B929F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11180" y="1168400"/>
              <a:ext cx="1673203" cy="1673203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>
              <a:noFill/>
            </a:ln>
            <a:effectLst>
              <a:innerShdw blurRad="342900">
                <a:srgbClr val="00B0F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173299A3-F0A0-BE41-8EA0-4B3DED516612}"/>
                </a:ext>
              </a:extLst>
            </p:cNvPr>
            <p:cNvSpPr txBox="1">
              <a:spLocks/>
            </p:cNvSpPr>
            <p:nvPr/>
          </p:nvSpPr>
          <p:spPr>
            <a:xfrm>
              <a:off x="1849754" y="1712613"/>
              <a:ext cx="1160705" cy="67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Main Title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95766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4674 -0.4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-20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0495 -0.0613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47" y="-307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896 0.1678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48" y="838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3984 0.1844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921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2357 0.1446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85" y="722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1875 0.1986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993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43 -0.01065 L 0.10898 -0.1562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729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0938 -0.2273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-1136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7565 0.275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76" y="1379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6523 0.3270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8" y="1634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5859 0.1409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30" y="703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35391 -0.053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-2662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14648 0.0189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8" y="94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039 0.35115 L -0.43112 0.0789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-13611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687 -0.2062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0324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794 -0.01319 L -0.63242 0.0476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303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221 -0.39051 L -0.82227 -0.08473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3" y="1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19" grpId="0" animBg="1"/>
      <p:bldP spid="18" grpId="0" animBg="1"/>
      <p:bldP spid="15" grpId="0" animBg="1"/>
      <p:bldP spid="13" grpId="0" animBg="1"/>
      <p:bldP spid="11" grpId="0" animBg="1"/>
      <p:bldP spid="10" grpId="0" animBg="1"/>
      <p:bldP spid="14" grpId="0" animBg="1"/>
      <p:bldP spid="16" grpId="0" animBg="1"/>
      <p:bldP spid="17" grpId="0" animBg="1"/>
      <p:bldP spid="22" grpId="0" animBg="1"/>
      <p:bldP spid="9" grpId="0" animBg="1"/>
      <p:bldP spid="9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0901B9-B409-424C-0FE0-60571B591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">
            <a:extLst>
              <a:ext uri="{FF2B5EF4-FFF2-40B4-BE49-F238E27FC236}">
                <a16:creationId xmlns:a16="http://schemas.microsoft.com/office/drawing/2014/main" id="{9CB73F66-C876-43FE-2288-AA782436CD94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tx2">
                <a:lumMod val="75000"/>
                <a:lumOff val="25000"/>
              </a:schemeClr>
            </a:innerShdw>
          </a:effectLst>
          <a:scene3d>
            <a:camera prst="orthographicFront"/>
            <a:lightRig rig="brightRoom" dir="t"/>
          </a:scene3d>
          <a:sp3d prstMaterial="matte"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1" name="2">
            <a:extLst>
              <a:ext uri="{FF2B5EF4-FFF2-40B4-BE49-F238E27FC236}">
                <a16:creationId xmlns:a16="http://schemas.microsoft.com/office/drawing/2014/main" id="{96D57955-E2B8-792A-60D8-6C992FAB2082}"/>
              </a:ext>
            </a:extLst>
          </p:cNvPr>
          <p:cNvSpPr/>
          <p:nvPr/>
        </p:nvSpPr>
        <p:spPr>
          <a:xfrm>
            <a:off x="4907280" y="2240280"/>
            <a:ext cx="2377440" cy="2377440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tx2">
                <a:lumMod val="75000"/>
                <a:lumOff val="25000"/>
              </a:schemeClr>
            </a:innerShdw>
          </a:effectLst>
          <a:scene3d>
            <a:camera prst="orthographicFront"/>
            <a:lightRig rig="brightRoom" dir="t"/>
          </a:scene3d>
          <a:sp3d prstMaterial="matte"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3">
            <a:extLst>
              <a:ext uri="{FF2B5EF4-FFF2-40B4-BE49-F238E27FC236}">
                <a16:creationId xmlns:a16="http://schemas.microsoft.com/office/drawing/2014/main" id="{D5CBF249-5144-3B6D-8E13-3554F8BC1C4D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tx2">
                <a:lumMod val="75000"/>
                <a:lumOff val="25000"/>
              </a:schemeClr>
            </a:innerShdw>
          </a:effectLst>
          <a:scene3d>
            <a:camera prst="orthographicFront"/>
            <a:lightRig rig="brightRoom" dir="t"/>
          </a:scene3d>
          <a:sp3d prstMaterial="matte"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4">
            <a:extLst>
              <a:ext uri="{FF2B5EF4-FFF2-40B4-BE49-F238E27FC236}">
                <a16:creationId xmlns:a16="http://schemas.microsoft.com/office/drawing/2014/main" id="{54AA5E2E-EEB6-9DD9-A552-6F0752656080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tx2">
                <a:lumMod val="75000"/>
                <a:lumOff val="25000"/>
              </a:schemeClr>
            </a:innerShdw>
          </a:effectLst>
          <a:scene3d>
            <a:camera prst="orthographicFront"/>
            <a:lightRig rig="brightRoom" dir="t"/>
          </a:scene3d>
          <a:sp3d prstMaterial="matte"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5">
            <a:extLst>
              <a:ext uri="{FF2B5EF4-FFF2-40B4-BE49-F238E27FC236}">
                <a16:creationId xmlns:a16="http://schemas.microsoft.com/office/drawing/2014/main" id="{BCF94078-A442-8BE3-FA94-CA027953468E}"/>
              </a:ext>
            </a:extLst>
          </p:cNvPr>
          <p:cNvSpPr/>
          <p:nvPr/>
        </p:nvSpPr>
        <p:spPr>
          <a:xfrm>
            <a:off x="4984448" y="2317448"/>
            <a:ext cx="2223105" cy="2223105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tx2">
                <a:lumMod val="75000"/>
                <a:lumOff val="25000"/>
              </a:schemeClr>
            </a:innerShdw>
          </a:effectLst>
          <a:scene3d>
            <a:camera prst="orthographicFront"/>
            <a:lightRig rig="brightRoom" dir="t"/>
          </a:scene3d>
          <a:sp3d prstMaterial="matte"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6">
            <a:extLst>
              <a:ext uri="{FF2B5EF4-FFF2-40B4-BE49-F238E27FC236}">
                <a16:creationId xmlns:a16="http://schemas.microsoft.com/office/drawing/2014/main" id="{AB4D2A2B-0EC6-392D-01B0-EBCD05DA696A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tx2">
                <a:lumMod val="75000"/>
                <a:lumOff val="25000"/>
              </a:schemeClr>
            </a:innerShdw>
          </a:effectLst>
          <a:scene3d>
            <a:camera prst="orthographicFront"/>
            <a:lightRig rig="brightRoom" dir="t"/>
          </a:scene3d>
          <a:sp3d prstMaterial="matte"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7">
            <a:extLst>
              <a:ext uri="{FF2B5EF4-FFF2-40B4-BE49-F238E27FC236}">
                <a16:creationId xmlns:a16="http://schemas.microsoft.com/office/drawing/2014/main" id="{6872CB8C-52CE-E168-77BC-B8C4CF326AB1}"/>
              </a:ext>
            </a:extLst>
          </p:cNvPr>
          <p:cNvSpPr/>
          <p:nvPr/>
        </p:nvSpPr>
        <p:spPr>
          <a:xfrm>
            <a:off x="4457906" y="1790906"/>
            <a:ext cx="3276188" cy="3276188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tx2">
                <a:lumMod val="75000"/>
                <a:lumOff val="25000"/>
              </a:schemeClr>
            </a:innerShdw>
          </a:effectLst>
          <a:scene3d>
            <a:camera prst="orthographicFront"/>
            <a:lightRig rig="brightRoom" dir="t"/>
          </a:scene3d>
          <a:sp3d prstMaterial="matte"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8">
            <a:extLst>
              <a:ext uri="{FF2B5EF4-FFF2-40B4-BE49-F238E27FC236}">
                <a16:creationId xmlns:a16="http://schemas.microsoft.com/office/drawing/2014/main" id="{B93EC9F6-CC26-2B00-5288-625889E0991D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9">
            <a:extLst>
              <a:ext uri="{FF2B5EF4-FFF2-40B4-BE49-F238E27FC236}">
                <a16:creationId xmlns:a16="http://schemas.microsoft.com/office/drawing/2014/main" id="{6746A32D-F890-FB2F-25C6-B93D380F8462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10">
            <a:extLst>
              <a:ext uri="{FF2B5EF4-FFF2-40B4-BE49-F238E27FC236}">
                <a16:creationId xmlns:a16="http://schemas.microsoft.com/office/drawing/2014/main" id="{A1FED65F-F0D7-A677-864B-8D51B4C7CA26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14397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11">
            <a:extLst>
              <a:ext uri="{FF2B5EF4-FFF2-40B4-BE49-F238E27FC236}">
                <a16:creationId xmlns:a16="http://schemas.microsoft.com/office/drawing/2014/main" id="{4A5D4696-5060-1F39-B13D-1FE17B245DD5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17223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12">
            <a:extLst>
              <a:ext uri="{FF2B5EF4-FFF2-40B4-BE49-F238E27FC236}">
                <a16:creationId xmlns:a16="http://schemas.microsoft.com/office/drawing/2014/main" id="{AA4023D2-87F5-2CEF-068A-0713E4A7E01D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6" name="13">
            <a:extLst>
              <a:ext uri="{FF2B5EF4-FFF2-40B4-BE49-F238E27FC236}">
                <a16:creationId xmlns:a16="http://schemas.microsoft.com/office/drawing/2014/main" id="{ED1449A4-72C5-B1AD-F201-05A93CD2702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-1506133"/>
            <a:ext cx="4998896" cy="4998896"/>
            <a:chOff x="5669264" y="-939639"/>
            <a:chExt cx="4998896" cy="4998896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08FCF48-7E24-5C91-B1D4-6233127FF3D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69264" y="-939639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1191B11C-F732-1326-D530-F0E984EDACE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120078" y="511175"/>
              <a:ext cx="2097269" cy="2097269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AD7E691C-62BD-2028-2F88-D39DF61BC7A6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7194367" y="487450"/>
              <a:ext cx="1913342" cy="2051387"/>
              <a:chOff x="7194367" y="487450"/>
              <a:chExt cx="1913342" cy="2051387"/>
            </a:xfrm>
          </p:grpSpPr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FE7720B3-49F0-420D-44E6-769BE64A010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94367" y="1153842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D9F3B156-2D4C-FC96-71F2-4ED3F42318F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1296" y="487450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A</a:t>
                </a:r>
              </a:p>
            </p:txBody>
          </p: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CC811AF6-CB95-5515-258D-B58F805E708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05211" y="1106217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3" name="15">
            <a:extLst>
              <a:ext uri="{FF2B5EF4-FFF2-40B4-BE49-F238E27FC236}">
                <a16:creationId xmlns:a16="http://schemas.microsoft.com/office/drawing/2014/main" id="{0F20BAEB-3805-04AE-8DAB-9CDF177CD07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1049587"/>
            <a:ext cx="4998896" cy="4998896"/>
            <a:chOff x="3288865" y="1346384"/>
            <a:chExt cx="4998896" cy="4998896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968BA657-6323-560A-D8F6-B095DB49ECE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8865" y="1346384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339FD840-B7F6-F64F-3AF3-B6B00993A3C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76761" y="2734280"/>
              <a:ext cx="2223105" cy="222310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A5C5C945-8CE3-ADC7-A5E0-ADB9F015D721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4826101" y="2687826"/>
              <a:ext cx="1913342" cy="2109117"/>
              <a:chOff x="7230022" y="411825"/>
              <a:chExt cx="1913342" cy="2109117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C4E57F52-7317-9751-3A54-6DE38047D38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30022" y="1135947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1486901B-40BF-B251-A53B-170909F9B44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29277" y="411825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B</a:t>
                </a:r>
              </a:p>
            </p:txBody>
          </p: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488B237D-A661-1A4E-478C-D3CFFAD05A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8733" y="1024504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0" name="16">
            <a:extLst>
              <a:ext uri="{FF2B5EF4-FFF2-40B4-BE49-F238E27FC236}">
                <a16:creationId xmlns:a16="http://schemas.microsoft.com/office/drawing/2014/main" id="{83701EA8-A0E0-EEF6-6B94-9BC0040F78F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3605306"/>
            <a:ext cx="4998896" cy="4998896"/>
            <a:chOff x="1186717" y="3391310"/>
            <a:chExt cx="4998896" cy="4998896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9EC34BF3-0E9D-454C-6C67-C36DA5388C3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86717" y="3391310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629C244B-FE83-B3D6-47F8-411E26C7717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94598" y="4999191"/>
              <a:ext cx="1783135" cy="178313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E633CE58-99C9-5A52-5F66-AA92E2E91F19}"/>
                </a:ext>
              </a:extLst>
            </p:cNvPr>
            <p:cNvSpPr txBox="1">
              <a:spLocks/>
            </p:cNvSpPr>
            <p:nvPr/>
          </p:nvSpPr>
          <p:spPr>
            <a:xfrm>
              <a:off x="3228749" y="4922311"/>
              <a:ext cx="914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C</a:t>
              </a:r>
              <a:endPara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DE547F1B-73A4-6C0F-2FA9-60124C024577}"/>
                </a:ext>
              </a:extLst>
            </p:cNvPr>
            <p:cNvSpPr txBox="1">
              <a:spLocks/>
            </p:cNvSpPr>
            <p:nvPr/>
          </p:nvSpPr>
          <p:spPr>
            <a:xfrm>
              <a:off x="2825978" y="5540395"/>
              <a:ext cx="17296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Lorem ipsum dolor sit amet, consectetuer adipiscing elit. Maecenas porttitor congue massa. Fusce posuere, magna sed pulvinar</a:t>
              </a:r>
            </a:p>
          </p:txBody>
        </p: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D63C6E09-C6A0-66D5-6F42-463CE06A6CB3}"/>
                </a:ext>
              </a:extLst>
            </p:cNvPr>
            <p:cNvCxnSpPr>
              <a:cxnSpLocks/>
            </p:cNvCxnSpPr>
            <p:nvPr/>
          </p:nvCxnSpPr>
          <p:spPr>
            <a:xfrm>
              <a:off x="3156366" y="5473719"/>
              <a:ext cx="1127002" cy="0"/>
            </a:xfrm>
            <a:prstGeom prst="line">
              <a:avLst/>
            </a:prstGeom>
            <a:ln w="38100">
              <a:solidFill>
                <a:srgbClr val="F25728">
                  <a:alpha val="36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17">
            <a:extLst>
              <a:ext uri="{FF2B5EF4-FFF2-40B4-BE49-F238E27FC236}">
                <a16:creationId xmlns:a16="http://schemas.microsoft.com/office/drawing/2014/main" id="{5A2C7313-108E-6DC4-A40A-24655A2AD2ED}"/>
              </a:ext>
            </a:extLst>
          </p:cNvPr>
          <p:cNvSpPr/>
          <p:nvPr/>
        </p:nvSpPr>
        <p:spPr>
          <a:xfrm>
            <a:off x="4590144" y="1923144"/>
            <a:ext cx="3011714" cy="301171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7" name="14" hidden="1">
            <a:extLst>
              <a:ext uri="{FF2B5EF4-FFF2-40B4-BE49-F238E27FC236}">
                <a16:creationId xmlns:a16="http://schemas.microsoft.com/office/drawing/2014/main" id="{F1DB9A5B-FF40-A4C7-AEC5-C403391C6CCD}"/>
              </a:ext>
            </a:extLst>
          </p:cNvPr>
          <p:cNvGrpSpPr>
            <a:grpSpLocks/>
          </p:cNvGrpSpPr>
          <p:nvPr/>
        </p:nvGrpSpPr>
        <p:grpSpPr>
          <a:xfrm>
            <a:off x="2563032" y="-103968"/>
            <a:ext cx="7065936" cy="7065936"/>
            <a:chOff x="-51667" y="-494447"/>
            <a:chExt cx="4998896" cy="4998896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2EC99EF1-8F9B-F29D-B3AE-C83883FC6DB2}"/>
                </a:ext>
              </a:extLst>
            </p:cNvPr>
            <p:cNvSpPr>
              <a:spLocks/>
            </p:cNvSpPr>
            <p:nvPr/>
          </p:nvSpPr>
          <p:spPr>
            <a:xfrm>
              <a:off x="-51667" y="-494447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9ADF8B17-5350-0141-979B-B3B3B54F660C}"/>
                </a:ext>
              </a:extLst>
            </p:cNvPr>
            <p:cNvSpPr>
              <a:spLocks/>
            </p:cNvSpPr>
            <p:nvPr/>
          </p:nvSpPr>
          <p:spPr>
            <a:xfrm>
              <a:off x="1611180" y="1168400"/>
              <a:ext cx="1673203" cy="1673203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50A1C84B-F7FA-000C-683A-FEBB2741B9BE}"/>
                </a:ext>
              </a:extLst>
            </p:cNvPr>
            <p:cNvSpPr txBox="1">
              <a:spLocks/>
            </p:cNvSpPr>
            <p:nvPr/>
          </p:nvSpPr>
          <p:spPr>
            <a:xfrm>
              <a:off x="1849754" y="1712613"/>
              <a:ext cx="1160705" cy="67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>
                      <a:lumMod val="50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Main Title Here</a:t>
              </a:r>
            </a:p>
          </p:txBody>
        </p:sp>
      </p:grpSp>
      <p:pic>
        <p:nvPicPr>
          <p:cNvPr id="40" name="Picture Placeholder 39">
            <a:extLst>
              <a:ext uri="{FF2B5EF4-FFF2-40B4-BE49-F238E27FC236}">
                <a16:creationId xmlns:a16="http://schemas.microsoft.com/office/drawing/2014/main" id="{0A1FF602-3BBF-10ED-16BB-F935EDF31F9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19" r="21819"/>
          <a:stretch/>
        </p:blipFill>
        <p:spPr/>
      </p:pic>
    </p:spTree>
    <p:extLst>
      <p:ext uri="{BB962C8B-B14F-4D97-AF65-F5344CB8AC3E}">
        <p14:creationId xmlns:p14="http://schemas.microsoft.com/office/powerpoint/2010/main" val="1403921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4674 -0.4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-20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896 0.1678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48" y="838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3984 0.1844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921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2357 0.1446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85" y="722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1875 0.1986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993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43 -0.01065 L 0.10898 -0.1562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729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0938 -0.2273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-1136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7565 0.2759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76" y="1379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6523 0.3270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8" y="1634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5859 0.1409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30" y="703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35391 -0.0530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-266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14648 0.0189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8" y="949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6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039 0.35115 L -0.43112 0.07893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-13611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9687 -0.2062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0324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794 -0.01319 L -0.63242 0.04769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3032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221 -0.39051 L -0.82227 -0.0847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3" y="1527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8229 -0.31412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15" y="-15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1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66" grpId="0" animBg="1"/>
      <p:bldP spid="66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7F1F36-9FCB-A8E7-465F-0AD80EC0A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">
            <a:extLst>
              <a:ext uri="{FF2B5EF4-FFF2-40B4-BE49-F238E27FC236}">
                <a16:creationId xmlns:a16="http://schemas.microsoft.com/office/drawing/2014/main" id="{5064168E-D2BC-C5CD-0738-9E8866231F83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1" name="2">
            <a:extLst>
              <a:ext uri="{FF2B5EF4-FFF2-40B4-BE49-F238E27FC236}">
                <a16:creationId xmlns:a16="http://schemas.microsoft.com/office/drawing/2014/main" id="{D6973ABD-6896-8134-AB26-0F1F2B7ACC87}"/>
              </a:ext>
            </a:extLst>
          </p:cNvPr>
          <p:cNvSpPr/>
          <p:nvPr/>
        </p:nvSpPr>
        <p:spPr>
          <a:xfrm>
            <a:off x="4907280" y="2240280"/>
            <a:ext cx="2377440" cy="2377440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5" name="3">
            <a:extLst>
              <a:ext uri="{FF2B5EF4-FFF2-40B4-BE49-F238E27FC236}">
                <a16:creationId xmlns:a16="http://schemas.microsoft.com/office/drawing/2014/main" id="{5C9E9E5E-F186-F20A-D09D-C98CF01FEEBC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6" name="4">
            <a:extLst>
              <a:ext uri="{FF2B5EF4-FFF2-40B4-BE49-F238E27FC236}">
                <a16:creationId xmlns:a16="http://schemas.microsoft.com/office/drawing/2014/main" id="{2812595A-439F-4F51-2CE3-62F7C16C81C9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7" name="5">
            <a:extLst>
              <a:ext uri="{FF2B5EF4-FFF2-40B4-BE49-F238E27FC236}">
                <a16:creationId xmlns:a16="http://schemas.microsoft.com/office/drawing/2014/main" id="{C69DF40F-728E-6654-9F9C-2AADB134ADE2}"/>
              </a:ext>
            </a:extLst>
          </p:cNvPr>
          <p:cNvSpPr/>
          <p:nvPr/>
        </p:nvSpPr>
        <p:spPr>
          <a:xfrm>
            <a:off x="4984448" y="2317448"/>
            <a:ext cx="2223105" cy="2223105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8" name="6">
            <a:extLst>
              <a:ext uri="{FF2B5EF4-FFF2-40B4-BE49-F238E27FC236}">
                <a16:creationId xmlns:a16="http://schemas.microsoft.com/office/drawing/2014/main" id="{32DF4A45-2B83-2AEC-D6D8-726B61ED2205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9" name="7">
            <a:extLst>
              <a:ext uri="{FF2B5EF4-FFF2-40B4-BE49-F238E27FC236}">
                <a16:creationId xmlns:a16="http://schemas.microsoft.com/office/drawing/2014/main" id="{6E95DFE5-10F5-3604-CB0E-A09495CBC59E}"/>
              </a:ext>
            </a:extLst>
          </p:cNvPr>
          <p:cNvSpPr/>
          <p:nvPr/>
        </p:nvSpPr>
        <p:spPr>
          <a:xfrm>
            <a:off x="4457906" y="1790906"/>
            <a:ext cx="3276188" cy="3276188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1" name="8">
            <a:extLst>
              <a:ext uri="{FF2B5EF4-FFF2-40B4-BE49-F238E27FC236}">
                <a16:creationId xmlns:a16="http://schemas.microsoft.com/office/drawing/2014/main" id="{D0AEB53B-1F72-79CA-5611-9050AB3FB0FE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9">
            <a:extLst>
              <a:ext uri="{FF2B5EF4-FFF2-40B4-BE49-F238E27FC236}">
                <a16:creationId xmlns:a16="http://schemas.microsoft.com/office/drawing/2014/main" id="{048D78FB-4803-B218-5B45-399C37A3B11D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10">
            <a:extLst>
              <a:ext uri="{FF2B5EF4-FFF2-40B4-BE49-F238E27FC236}">
                <a16:creationId xmlns:a16="http://schemas.microsoft.com/office/drawing/2014/main" id="{238F3C77-01DA-9969-9DFC-FA0A66AA4E68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14397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11">
            <a:extLst>
              <a:ext uri="{FF2B5EF4-FFF2-40B4-BE49-F238E27FC236}">
                <a16:creationId xmlns:a16="http://schemas.microsoft.com/office/drawing/2014/main" id="{30345527-8AA6-9B3B-B92C-2F739F275F0A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17223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12">
            <a:extLst>
              <a:ext uri="{FF2B5EF4-FFF2-40B4-BE49-F238E27FC236}">
                <a16:creationId xmlns:a16="http://schemas.microsoft.com/office/drawing/2014/main" id="{2F8A36EB-1AEC-579C-CEAF-11FC22E43AFE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6" name="13">
            <a:extLst>
              <a:ext uri="{FF2B5EF4-FFF2-40B4-BE49-F238E27FC236}">
                <a16:creationId xmlns:a16="http://schemas.microsoft.com/office/drawing/2014/main" id="{465A74EF-203E-F54A-FB16-B138EFF57BF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-1506133"/>
            <a:ext cx="4998896" cy="4998896"/>
            <a:chOff x="5669264" y="-939639"/>
            <a:chExt cx="4998896" cy="4998896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12B3A8A4-BFEF-F3D0-E9D2-510755183FE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69264" y="-939639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20AE5BFB-7929-73B0-618E-65D94F18122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120078" y="511175"/>
              <a:ext cx="2097269" cy="2097269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5B5D4BAC-FE08-E770-4C77-9194859C0BEB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7194367" y="487450"/>
              <a:ext cx="1913342" cy="2051387"/>
              <a:chOff x="7194367" y="487450"/>
              <a:chExt cx="1913342" cy="2051387"/>
            </a:xfrm>
          </p:grpSpPr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BE2D5233-28B6-CD26-69E0-16AA737C5D3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94367" y="1153842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7AB4C2B2-547F-0B54-9003-32F0D2E1DCB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1296" y="487450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A</a:t>
                </a:r>
              </a:p>
            </p:txBody>
          </p: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51D7A905-0B1B-6525-CBCC-C62D55DBCF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05211" y="1106217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3" name="15">
            <a:extLst>
              <a:ext uri="{FF2B5EF4-FFF2-40B4-BE49-F238E27FC236}">
                <a16:creationId xmlns:a16="http://schemas.microsoft.com/office/drawing/2014/main" id="{C379FE9D-E884-669F-DF21-8A343B14BD1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1049587"/>
            <a:ext cx="4998896" cy="4998896"/>
            <a:chOff x="3288865" y="1346384"/>
            <a:chExt cx="4998896" cy="4998896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F261E4FB-70D2-A705-7870-C5D6D7F3B8D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8865" y="1346384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EEFF7FC7-482F-2F77-7C86-889FA55AB6C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76761" y="2734280"/>
              <a:ext cx="2223105" cy="222310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0FC31139-D394-46B3-2707-3BF9796AC117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4826101" y="2687826"/>
              <a:ext cx="1913342" cy="2109117"/>
              <a:chOff x="7230022" y="411825"/>
              <a:chExt cx="1913342" cy="2109117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BB1174F0-0122-14F4-ED26-E79A8EA356C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30022" y="1135947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15C2C13E-1DBC-4938-DED2-9464433CD7F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29277" y="411825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B</a:t>
                </a:r>
              </a:p>
            </p:txBody>
          </p: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B54E813B-9938-F350-4606-4A7024B0E3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8733" y="1024504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0" name="16">
            <a:extLst>
              <a:ext uri="{FF2B5EF4-FFF2-40B4-BE49-F238E27FC236}">
                <a16:creationId xmlns:a16="http://schemas.microsoft.com/office/drawing/2014/main" id="{5678680E-DF7B-8010-A5E1-553FF648E8E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3605306"/>
            <a:ext cx="4998896" cy="4998896"/>
            <a:chOff x="1186717" y="3391310"/>
            <a:chExt cx="4998896" cy="4998896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95D98A64-B821-E9D8-6428-0251453BB78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86717" y="3391310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BB05777A-4BBC-A049-320D-6DF50727ACD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94598" y="4999191"/>
              <a:ext cx="1783135" cy="178313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B19E7B3A-AE9F-8F25-32F9-936BF194879A}"/>
                </a:ext>
              </a:extLst>
            </p:cNvPr>
            <p:cNvSpPr txBox="1">
              <a:spLocks/>
            </p:cNvSpPr>
            <p:nvPr/>
          </p:nvSpPr>
          <p:spPr>
            <a:xfrm>
              <a:off x="3228749" y="4922311"/>
              <a:ext cx="914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C</a:t>
              </a:r>
              <a:endPara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EFB5EC20-960D-A729-7122-042B47A7E04C}"/>
                </a:ext>
              </a:extLst>
            </p:cNvPr>
            <p:cNvSpPr txBox="1">
              <a:spLocks/>
            </p:cNvSpPr>
            <p:nvPr/>
          </p:nvSpPr>
          <p:spPr>
            <a:xfrm>
              <a:off x="2825978" y="5540395"/>
              <a:ext cx="17296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Lorem ipsum dolor sit amet, consectetuer adipiscing elit. Maecenas porttitor congue massa. Fusce posuere, magna sed pulvinar</a:t>
              </a:r>
            </a:p>
          </p:txBody>
        </p: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9140697E-EB77-152E-7BD1-5DC2D28BAF58}"/>
                </a:ext>
              </a:extLst>
            </p:cNvPr>
            <p:cNvCxnSpPr>
              <a:cxnSpLocks/>
            </p:cNvCxnSpPr>
            <p:nvPr/>
          </p:nvCxnSpPr>
          <p:spPr>
            <a:xfrm>
              <a:off x="3156366" y="5473719"/>
              <a:ext cx="1127002" cy="0"/>
            </a:xfrm>
            <a:prstGeom prst="line">
              <a:avLst/>
            </a:prstGeom>
            <a:ln w="38100">
              <a:solidFill>
                <a:srgbClr val="F25728">
                  <a:alpha val="36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17">
            <a:extLst>
              <a:ext uri="{FF2B5EF4-FFF2-40B4-BE49-F238E27FC236}">
                <a16:creationId xmlns:a16="http://schemas.microsoft.com/office/drawing/2014/main" id="{030D9C37-294B-E13E-DBB5-055970A6B82E}"/>
              </a:ext>
            </a:extLst>
          </p:cNvPr>
          <p:cNvSpPr/>
          <p:nvPr/>
        </p:nvSpPr>
        <p:spPr>
          <a:xfrm>
            <a:off x="4590144" y="1923144"/>
            <a:ext cx="3011714" cy="301171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7" name="14" hidden="1">
            <a:extLst>
              <a:ext uri="{FF2B5EF4-FFF2-40B4-BE49-F238E27FC236}">
                <a16:creationId xmlns:a16="http://schemas.microsoft.com/office/drawing/2014/main" id="{AFA43C15-2BC7-74FC-CBDF-7F3227B8C76C}"/>
              </a:ext>
            </a:extLst>
          </p:cNvPr>
          <p:cNvGrpSpPr>
            <a:grpSpLocks/>
          </p:cNvGrpSpPr>
          <p:nvPr/>
        </p:nvGrpSpPr>
        <p:grpSpPr>
          <a:xfrm>
            <a:off x="2563032" y="-103968"/>
            <a:ext cx="7065936" cy="7065936"/>
            <a:chOff x="-51667" y="-494447"/>
            <a:chExt cx="4998896" cy="4998896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DBF3FF34-51BF-FFD4-BCD3-84021A48BACC}"/>
                </a:ext>
              </a:extLst>
            </p:cNvPr>
            <p:cNvSpPr>
              <a:spLocks/>
            </p:cNvSpPr>
            <p:nvPr/>
          </p:nvSpPr>
          <p:spPr>
            <a:xfrm>
              <a:off x="-51667" y="-494447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424791CB-330D-6696-00C2-B1F663A6EAB8}"/>
                </a:ext>
              </a:extLst>
            </p:cNvPr>
            <p:cNvSpPr>
              <a:spLocks/>
            </p:cNvSpPr>
            <p:nvPr/>
          </p:nvSpPr>
          <p:spPr>
            <a:xfrm>
              <a:off x="1611180" y="1168400"/>
              <a:ext cx="1673203" cy="1673203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A869E28E-F386-82F5-6A7A-D0C2E2150406}"/>
                </a:ext>
              </a:extLst>
            </p:cNvPr>
            <p:cNvSpPr txBox="1">
              <a:spLocks/>
            </p:cNvSpPr>
            <p:nvPr/>
          </p:nvSpPr>
          <p:spPr>
            <a:xfrm>
              <a:off x="1849754" y="1712613"/>
              <a:ext cx="1160705" cy="67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>
                      <a:lumMod val="50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Main Title Here</a:t>
              </a:r>
            </a:p>
          </p:txBody>
        </p:sp>
      </p:grpSp>
      <p:pic>
        <p:nvPicPr>
          <p:cNvPr id="40" name="Picture Placeholder 39">
            <a:extLst>
              <a:ext uri="{FF2B5EF4-FFF2-40B4-BE49-F238E27FC236}">
                <a16:creationId xmlns:a16="http://schemas.microsoft.com/office/drawing/2014/main" id="{42209394-F5A2-9532-B3BD-4E4B39EDE2E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19" r="21819"/>
          <a:stretch/>
        </p:blipFill>
        <p:spPr/>
      </p:pic>
    </p:spTree>
    <p:extLst>
      <p:ext uri="{BB962C8B-B14F-4D97-AF65-F5344CB8AC3E}">
        <p14:creationId xmlns:p14="http://schemas.microsoft.com/office/powerpoint/2010/main" val="1286083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4674 -0.4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-20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896 0.1678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48" y="838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3984 0.1844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921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2357 0.1446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85" y="722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1875 0.1986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993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43 -0.01065 L 0.10898 -0.1562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729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0938 -0.2273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-1136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7565 0.2759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76" y="1379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6523 0.3270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8" y="1634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5859 0.1409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30" y="703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35391 -0.0530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-266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14648 0.0189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8" y="949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6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039 0.35115 L -0.43112 0.07893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-13611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9687 -0.2062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0324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794 -0.01319 L -0.63242 0.04769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3032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221 -0.39051 L -0.82227 -0.0847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3" y="1527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8229 -0.31412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15" y="-15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1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66" grpId="0" animBg="1"/>
      <p:bldP spid="66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D45AF7-E220-943D-8EC6-7F633EA30C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">
            <a:extLst>
              <a:ext uri="{FF2B5EF4-FFF2-40B4-BE49-F238E27FC236}">
                <a16:creationId xmlns:a16="http://schemas.microsoft.com/office/drawing/2014/main" id="{F4749C37-6F2F-D0FB-6F51-FB6418573215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prstClr val="black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1" name="2">
            <a:extLst>
              <a:ext uri="{FF2B5EF4-FFF2-40B4-BE49-F238E27FC236}">
                <a16:creationId xmlns:a16="http://schemas.microsoft.com/office/drawing/2014/main" id="{77B66813-FF24-D53F-2C41-DFA3B318265F}"/>
              </a:ext>
            </a:extLst>
          </p:cNvPr>
          <p:cNvSpPr/>
          <p:nvPr/>
        </p:nvSpPr>
        <p:spPr>
          <a:xfrm>
            <a:off x="4907280" y="2240280"/>
            <a:ext cx="2377440" cy="2377440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prstClr val="black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5" name="3">
            <a:extLst>
              <a:ext uri="{FF2B5EF4-FFF2-40B4-BE49-F238E27FC236}">
                <a16:creationId xmlns:a16="http://schemas.microsoft.com/office/drawing/2014/main" id="{1E3E39EA-71FF-DBDD-63CB-B0B6C38A9B6C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prstClr val="black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6" name="4">
            <a:extLst>
              <a:ext uri="{FF2B5EF4-FFF2-40B4-BE49-F238E27FC236}">
                <a16:creationId xmlns:a16="http://schemas.microsoft.com/office/drawing/2014/main" id="{F2D6BB28-8E5F-1307-4BE4-20D718E7CC8E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prstClr val="black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7" name="5">
            <a:extLst>
              <a:ext uri="{FF2B5EF4-FFF2-40B4-BE49-F238E27FC236}">
                <a16:creationId xmlns:a16="http://schemas.microsoft.com/office/drawing/2014/main" id="{C9F45B00-3AAE-456F-7C66-569B564DBC54}"/>
              </a:ext>
            </a:extLst>
          </p:cNvPr>
          <p:cNvSpPr/>
          <p:nvPr/>
        </p:nvSpPr>
        <p:spPr>
          <a:xfrm>
            <a:off x="4984448" y="2317448"/>
            <a:ext cx="2223105" cy="2223105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prstClr val="black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8" name="6">
            <a:extLst>
              <a:ext uri="{FF2B5EF4-FFF2-40B4-BE49-F238E27FC236}">
                <a16:creationId xmlns:a16="http://schemas.microsoft.com/office/drawing/2014/main" id="{B29B14F4-58FA-F695-767B-8A28A47ABF09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prstClr val="black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9" name="7">
            <a:extLst>
              <a:ext uri="{FF2B5EF4-FFF2-40B4-BE49-F238E27FC236}">
                <a16:creationId xmlns:a16="http://schemas.microsoft.com/office/drawing/2014/main" id="{E3625882-AFFD-50F1-C44F-ACB2553AE1E7}"/>
              </a:ext>
            </a:extLst>
          </p:cNvPr>
          <p:cNvSpPr/>
          <p:nvPr/>
        </p:nvSpPr>
        <p:spPr>
          <a:xfrm>
            <a:off x="4457906" y="1790906"/>
            <a:ext cx="3276188" cy="3276188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prstClr val="black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1" name="8">
            <a:extLst>
              <a:ext uri="{FF2B5EF4-FFF2-40B4-BE49-F238E27FC236}">
                <a16:creationId xmlns:a16="http://schemas.microsoft.com/office/drawing/2014/main" id="{4C1D1F2C-D27D-0254-A7B3-03F99721D3D1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9">
            <a:extLst>
              <a:ext uri="{FF2B5EF4-FFF2-40B4-BE49-F238E27FC236}">
                <a16:creationId xmlns:a16="http://schemas.microsoft.com/office/drawing/2014/main" id="{78C6286C-D507-E64C-B075-0E636DEE00A8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10">
            <a:extLst>
              <a:ext uri="{FF2B5EF4-FFF2-40B4-BE49-F238E27FC236}">
                <a16:creationId xmlns:a16="http://schemas.microsoft.com/office/drawing/2014/main" id="{9D1220FA-D2FD-F04E-809E-1DED9206A04F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14397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11">
            <a:extLst>
              <a:ext uri="{FF2B5EF4-FFF2-40B4-BE49-F238E27FC236}">
                <a16:creationId xmlns:a16="http://schemas.microsoft.com/office/drawing/2014/main" id="{2B2AD10E-68CD-6F36-9898-E2FE211158E0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17223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12">
            <a:extLst>
              <a:ext uri="{FF2B5EF4-FFF2-40B4-BE49-F238E27FC236}">
                <a16:creationId xmlns:a16="http://schemas.microsoft.com/office/drawing/2014/main" id="{DF74716A-D170-D789-988E-5F8D84146D61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6" name="13">
            <a:extLst>
              <a:ext uri="{FF2B5EF4-FFF2-40B4-BE49-F238E27FC236}">
                <a16:creationId xmlns:a16="http://schemas.microsoft.com/office/drawing/2014/main" id="{253753AF-DECE-F339-8762-790164A90F4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-1506133"/>
            <a:ext cx="4998896" cy="4998896"/>
            <a:chOff x="5669264" y="-939639"/>
            <a:chExt cx="4998896" cy="4998896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01F4382-615F-86B8-25BB-F13D967EA6A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69264" y="-939639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94196FCD-D9E1-1739-FC1B-D2D026937DA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120078" y="511175"/>
              <a:ext cx="2097269" cy="2097269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6FEC4644-5FA7-288F-EB3E-A227B93825F2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7194367" y="487450"/>
              <a:ext cx="1913342" cy="2051387"/>
              <a:chOff x="7194367" y="487450"/>
              <a:chExt cx="1913342" cy="2051387"/>
            </a:xfrm>
          </p:grpSpPr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25C29EA8-C560-5406-4A5B-86B6749C66B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94367" y="1153842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BA624D79-C69B-C409-449E-3A38D78A1E3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1296" y="487450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A</a:t>
                </a:r>
              </a:p>
            </p:txBody>
          </p: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93957761-1280-7F9E-C731-CEC89395F03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05211" y="1106217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3" name="15">
            <a:extLst>
              <a:ext uri="{FF2B5EF4-FFF2-40B4-BE49-F238E27FC236}">
                <a16:creationId xmlns:a16="http://schemas.microsoft.com/office/drawing/2014/main" id="{E69516D3-A6FF-BD79-1AE2-C88CD29E70B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1049587"/>
            <a:ext cx="4998896" cy="4998896"/>
            <a:chOff x="3288865" y="1346384"/>
            <a:chExt cx="4998896" cy="4998896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E497C3F7-AEDF-DCED-84A4-A95BC284C15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8865" y="1346384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E264B17A-FB26-CA87-DD66-686B9A1A7AF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76761" y="2734280"/>
              <a:ext cx="2223105" cy="222310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A3F17D38-A53D-04FF-CEB9-A0359F6F023D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4826101" y="2687826"/>
              <a:ext cx="1913342" cy="2109117"/>
              <a:chOff x="7230022" y="411825"/>
              <a:chExt cx="1913342" cy="2109117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0ECD6B78-C664-DB2C-27A0-F15484C4747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30022" y="1135947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0C4A6A57-74B1-2C85-93C8-715CF891F4D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29277" y="411825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B</a:t>
                </a:r>
              </a:p>
            </p:txBody>
          </p: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EBBEF1A1-565C-11AB-C292-27BE7140448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8733" y="1024504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0" name="16">
            <a:extLst>
              <a:ext uri="{FF2B5EF4-FFF2-40B4-BE49-F238E27FC236}">
                <a16:creationId xmlns:a16="http://schemas.microsoft.com/office/drawing/2014/main" id="{A1A631F7-99C1-8DA3-A9F1-29BF758370F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3605306"/>
            <a:ext cx="4998896" cy="4998896"/>
            <a:chOff x="1186717" y="3391310"/>
            <a:chExt cx="4998896" cy="4998896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59CF5695-3DAC-B6E2-7422-4C6A1947AA3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86717" y="3391310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6EBEF892-977D-51EF-93C5-363153A604B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94598" y="4999191"/>
              <a:ext cx="1783135" cy="178313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21497F76-17A6-A76F-8904-3CCE22A9B2EF}"/>
                </a:ext>
              </a:extLst>
            </p:cNvPr>
            <p:cNvSpPr txBox="1">
              <a:spLocks/>
            </p:cNvSpPr>
            <p:nvPr/>
          </p:nvSpPr>
          <p:spPr>
            <a:xfrm>
              <a:off x="3228749" y="4922311"/>
              <a:ext cx="914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C</a:t>
              </a:r>
              <a:endPara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3B22EBFD-2801-0493-1CDD-BF04902F6597}"/>
                </a:ext>
              </a:extLst>
            </p:cNvPr>
            <p:cNvSpPr txBox="1">
              <a:spLocks/>
            </p:cNvSpPr>
            <p:nvPr/>
          </p:nvSpPr>
          <p:spPr>
            <a:xfrm>
              <a:off x="2825978" y="5540395"/>
              <a:ext cx="17296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Lorem ipsum dolor sit amet, consectetuer adipiscing elit. Maecenas porttitor congue massa. Fusce posuere, magna sed pulvinar</a:t>
              </a:r>
            </a:p>
          </p:txBody>
        </p: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9E1F69AC-2F84-8AE3-7ABB-4879FF8108F7}"/>
                </a:ext>
              </a:extLst>
            </p:cNvPr>
            <p:cNvCxnSpPr>
              <a:cxnSpLocks/>
            </p:cNvCxnSpPr>
            <p:nvPr/>
          </p:nvCxnSpPr>
          <p:spPr>
            <a:xfrm>
              <a:off x="3156366" y="5473719"/>
              <a:ext cx="1127002" cy="0"/>
            </a:xfrm>
            <a:prstGeom prst="line">
              <a:avLst/>
            </a:prstGeom>
            <a:ln w="38100">
              <a:solidFill>
                <a:srgbClr val="F25728">
                  <a:alpha val="36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17">
            <a:extLst>
              <a:ext uri="{FF2B5EF4-FFF2-40B4-BE49-F238E27FC236}">
                <a16:creationId xmlns:a16="http://schemas.microsoft.com/office/drawing/2014/main" id="{CF8375C1-8FE4-2268-FA40-00EE48CB9279}"/>
              </a:ext>
            </a:extLst>
          </p:cNvPr>
          <p:cNvSpPr/>
          <p:nvPr/>
        </p:nvSpPr>
        <p:spPr>
          <a:xfrm>
            <a:off x="4590144" y="1923144"/>
            <a:ext cx="3011714" cy="301171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7" name="14" hidden="1">
            <a:extLst>
              <a:ext uri="{FF2B5EF4-FFF2-40B4-BE49-F238E27FC236}">
                <a16:creationId xmlns:a16="http://schemas.microsoft.com/office/drawing/2014/main" id="{D5755F18-8E73-3987-B928-13C164E61066}"/>
              </a:ext>
            </a:extLst>
          </p:cNvPr>
          <p:cNvGrpSpPr>
            <a:grpSpLocks/>
          </p:cNvGrpSpPr>
          <p:nvPr/>
        </p:nvGrpSpPr>
        <p:grpSpPr>
          <a:xfrm>
            <a:off x="2563032" y="-103968"/>
            <a:ext cx="7065936" cy="7065936"/>
            <a:chOff x="-51667" y="-494447"/>
            <a:chExt cx="4998896" cy="4998896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9E2580BF-36C9-6EF0-66DB-FFB2345A75E3}"/>
                </a:ext>
              </a:extLst>
            </p:cNvPr>
            <p:cNvSpPr>
              <a:spLocks/>
            </p:cNvSpPr>
            <p:nvPr/>
          </p:nvSpPr>
          <p:spPr>
            <a:xfrm>
              <a:off x="-51667" y="-494447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62904868-17EC-7E10-D771-2BC7CEFC9E3F}"/>
                </a:ext>
              </a:extLst>
            </p:cNvPr>
            <p:cNvSpPr>
              <a:spLocks/>
            </p:cNvSpPr>
            <p:nvPr/>
          </p:nvSpPr>
          <p:spPr>
            <a:xfrm>
              <a:off x="1611180" y="1168400"/>
              <a:ext cx="1673203" cy="1673203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8C6C0628-4F19-B083-6F9D-ED7D6A6A3792}"/>
                </a:ext>
              </a:extLst>
            </p:cNvPr>
            <p:cNvSpPr txBox="1">
              <a:spLocks/>
            </p:cNvSpPr>
            <p:nvPr/>
          </p:nvSpPr>
          <p:spPr>
            <a:xfrm>
              <a:off x="1849754" y="1712613"/>
              <a:ext cx="1160705" cy="67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>
                      <a:lumMod val="50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Main Title Here</a:t>
              </a:r>
            </a:p>
          </p:txBody>
        </p:sp>
      </p:grpSp>
      <p:pic>
        <p:nvPicPr>
          <p:cNvPr id="40" name="Picture Placeholder 39">
            <a:extLst>
              <a:ext uri="{FF2B5EF4-FFF2-40B4-BE49-F238E27FC236}">
                <a16:creationId xmlns:a16="http://schemas.microsoft.com/office/drawing/2014/main" id="{3776CE41-A4A8-3ABD-CB3A-B6CC6707A91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19" r="21819"/>
          <a:stretch/>
        </p:blipFill>
        <p:spPr/>
      </p:pic>
    </p:spTree>
    <p:extLst>
      <p:ext uri="{BB962C8B-B14F-4D97-AF65-F5344CB8AC3E}">
        <p14:creationId xmlns:p14="http://schemas.microsoft.com/office/powerpoint/2010/main" val="695237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4674 -0.4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-20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896 0.1678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48" y="838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3984 0.1844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921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2357 0.1446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85" y="722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1875 0.1986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993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43 -0.01065 L 0.10898 -0.1562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729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0938 -0.2273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-1136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7565 0.2759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76" y="1379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6523 0.3270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8" y="1634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5859 0.1409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30" y="703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35391 -0.0530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-266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14648 0.0189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8" y="949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6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039 0.35115 L -0.43112 0.07893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-13611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9687 -0.2062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0324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794 -0.01319 L -0.63242 0.04769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3032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221 -0.39051 L -0.82227 -0.0847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3" y="1527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8229 -0.31412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15" y="-15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1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66" grpId="0" animBg="1"/>
      <p:bldP spid="66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ED8820-1F76-13FB-9EA9-DC5C3ABBB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">
            <a:extLst>
              <a:ext uri="{FF2B5EF4-FFF2-40B4-BE49-F238E27FC236}">
                <a16:creationId xmlns:a16="http://schemas.microsoft.com/office/drawing/2014/main" id="{FE4CF9B8-FBB0-D080-B079-2BF5FEF6EF7C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6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1" name="2">
            <a:extLst>
              <a:ext uri="{FF2B5EF4-FFF2-40B4-BE49-F238E27FC236}">
                <a16:creationId xmlns:a16="http://schemas.microsoft.com/office/drawing/2014/main" id="{85C98797-5BDF-3D63-41E6-8A839C90D771}"/>
              </a:ext>
            </a:extLst>
          </p:cNvPr>
          <p:cNvSpPr/>
          <p:nvPr/>
        </p:nvSpPr>
        <p:spPr>
          <a:xfrm>
            <a:off x="4907280" y="2240280"/>
            <a:ext cx="2377440" cy="2377440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6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5" name="3">
            <a:extLst>
              <a:ext uri="{FF2B5EF4-FFF2-40B4-BE49-F238E27FC236}">
                <a16:creationId xmlns:a16="http://schemas.microsoft.com/office/drawing/2014/main" id="{12AC03A5-56EF-144D-8268-5CDF629E9F21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6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6" name="4">
            <a:extLst>
              <a:ext uri="{FF2B5EF4-FFF2-40B4-BE49-F238E27FC236}">
                <a16:creationId xmlns:a16="http://schemas.microsoft.com/office/drawing/2014/main" id="{D3BBD3EC-E86F-BAFA-5573-3B1B3CCA7844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6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7" name="5">
            <a:extLst>
              <a:ext uri="{FF2B5EF4-FFF2-40B4-BE49-F238E27FC236}">
                <a16:creationId xmlns:a16="http://schemas.microsoft.com/office/drawing/2014/main" id="{3815C104-621C-21D6-CA48-315671DCD86A}"/>
              </a:ext>
            </a:extLst>
          </p:cNvPr>
          <p:cNvSpPr/>
          <p:nvPr/>
        </p:nvSpPr>
        <p:spPr>
          <a:xfrm>
            <a:off x="4984448" y="2317448"/>
            <a:ext cx="2223105" cy="2223105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6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8" name="6">
            <a:extLst>
              <a:ext uri="{FF2B5EF4-FFF2-40B4-BE49-F238E27FC236}">
                <a16:creationId xmlns:a16="http://schemas.microsoft.com/office/drawing/2014/main" id="{8E28D86F-7F7F-A595-EC10-25A74895455D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6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9" name="7">
            <a:extLst>
              <a:ext uri="{FF2B5EF4-FFF2-40B4-BE49-F238E27FC236}">
                <a16:creationId xmlns:a16="http://schemas.microsoft.com/office/drawing/2014/main" id="{582653C5-2982-08B4-5DE2-6D161E8CFF9E}"/>
              </a:ext>
            </a:extLst>
          </p:cNvPr>
          <p:cNvSpPr/>
          <p:nvPr/>
        </p:nvSpPr>
        <p:spPr>
          <a:xfrm>
            <a:off x="4457906" y="1790906"/>
            <a:ext cx="3276188" cy="3276188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6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1" name="8">
            <a:extLst>
              <a:ext uri="{FF2B5EF4-FFF2-40B4-BE49-F238E27FC236}">
                <a16:creationId xmlns:a16="http://schemas.microsoft.com/office/drawing/2014/main" id="{5B35E631-F2FB-E61A-96C7-745C853CC506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9">
            <a:extLst>
              <a:ext uri="{FF2B5EF4-FFF2-40B4-BE49-F238E27FC236}">
                <a16:creationId xmlns:a16="http://schemas.microsoft.com/office/drawing/2014/main" id="{405F464D-FCAA-B445-427A-DAF143607A62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10">
            <a:extLst>
              <a:ext uri="{FF2B5EF4-FFF2-40B4-BE49-F238E27FC236}">
                <a16:creationId xmlns:a16="http://schemas.microsoft.com/office/drawing/2014/main" id="{CC16119F-97F7-C6EE-E17A-1DC6CE290591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14397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11">
            <a:extLst>
              <a:ext uri="{FF2B5EF4-FFF2-40B4-BE49-F238E27FC236}">
                <a16:creationId xmlns:a16="http://schemas.microsoft.com/office/drawing/2014/main" id="{8EEE7C6D-9995-9633-9199-CC4CAC13E9AE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17223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12">
            <a:extLst>
              <a:ext uri="{FF2B5EF4-FFF2-40B4-BE49-F238E27FC236}">
                <a16:creationId xmlns:a16="http://schemas.microsoft.com/office/drawing/2014/main" id="{3C022F56-0AE4-3AAD-A250-D91D2F17A3DC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6" name="13">
            <a:extLst>
              <a:ext uri="{FF2B5EF4-FFF2-40B4-BE49-F238E27FC236}">
                <a16:creationId xmlns:a16="http://schemas.microsoft.com/office/drawing/2014/main" id="{EFBBAD4A-2AA8-19A1-9F51-D2FFBE911B5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-1506133"/>
            <a:ext cx="4998896" cy="4998896"/>
            <a:chOff x="5669264" y="-939639"/>
            <a:chExt cx="4998896" cy="4998896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7AA60AFD-1F42-8427-1CE4-8B1B28ABB84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69264" y="-939639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266F9330-D90E-FD54-6174-2F14168812E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120078" y="511175"/>
              <a:ext cx="2097269" cy="2097269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870588F8-D56B-4075-1712-98AE4398B863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7194367" y="487450"/>
              <a:ext cx="1913342" cy="2051387"/>
              <a:chOff x="7194367" y="487450"/>
              <a:chExt cx="1913342" cy="2051387"/>
            </a:xfrm>
          </p:grpSpPr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7FE3BD45-54DA-C8F9-7351-B29B902C251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94367" y="1153842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ED9CC9D7-16BD-DD3F-9D66-02E117BB588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1296" y="487450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A</a:t>
                </a:r>
              </a:p>
            </p:txBody>
          </p: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4020AD15-AE23-BE4C-C648-8A8AC014C92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05211" y="1106217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3" name="15">
            <a:extLst>
              <a:ext uri="{FF2B5EF4-FFF2-40B4-BE49-F238E27FC236}">
                <a16:creationId xmlns:a16="http://schemas.microsoft.com/office/drawing/2014/main" id="{3495D548-C769-19C1-5AE5-7CC4C19C80D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1049587"/>
            <a:ext cx="4998896" cy="4998896"/>
            <a:chOff x="3288865" y="1346384"/>
            <a:chExt cx="4998896" cy="4998896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7B0A09E3-79B1-9E5D-AF3C-ED3CB9B6D51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8865" y="1346384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2CB3938D-5263-1579-3401-A7F357F5461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76761" y="2734280"/>
              <a:ext cx="2223105" cy="222310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731B0B65-9075-01BF-0089-AE05E9DC20D4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4826101" y="2687826"/>
              <a:ext cx="1913342" cy="2109117"/>
              <a:chOff x="7230022" y="411825"/>
              <a:chExt cx="1913342" cy="2109117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5298725-F7DC-E841-2EA7-D95081AB2F1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30022" y="1135947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D134CC1D-690B-9142-5274-0B2896EEF7C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29277" y="411825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B</a:t>
                </a:r>
              </a:p>
            </p:txBody>
          </p: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B3E844C0-6575-3284-E667-745E0304AD5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8733" y="1024504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0" name="16">
            <a:extLst>
              <a:ext uri="{FF2B5EF4-FFF2-40B4-BE49-F238E27FC236}">
                <a16:creationId xmlns:a16="http://schemas.microsoft.com/office/drawing/2014/main" id="{650602AD-B892-84E3-0C95-24823094732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3605306"/>
            <a:ext cx="4998896" cy="4998896"/>
            <a:chOff x="1186717" y="3391310"/>
            <a:chExt cx="4998896" cy="4998896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9D759F57-30FD-DD54-342F-C2197A689EE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86717" y="3391310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BF285935-E507-937D-5A7A-146C5E8ACA3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94598" y="4999191"/>
              <a:ext cx="1783135" cy="178313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1BA399B1-D0DA-A8A3-2CC2-373F8EB93584}"/>
                </a:ext>
              </a:extLst>
            </p:cNvPr>
            <p:cNvSpPr txBox="1">
              <a:spLocks/>
            </p:cNvSpPr>
            <p:nvPr/>
          </p:nvSpPr>
          <p:spPr>
            <a:xfrm>
              <a:off x="3228749" y="4922311"/>
              <a:ext cx="914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C</a:t>
              </a:r>
              <a:endPara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1F6A1B8E-8AD4-0C08-D234-CBCE3A697195}"/>
                </a:ext>
              </a:extLst>
            </p:cNvPr>
            <p:cNvSpPr txBox="1">
              <a:spLocks/>
            </p:cNvSpPr>
            <p:nvPr/>
          </p:nvSpPr>
          <p:spPr>
            <a:xfrm>
              <a:off x="2825978" y="5540395"/>
              <a:ext cx="17296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Lorem ipsum dolor sit amet, consectetuer adipiscing elit. Maecenas porttitor congue massa. Fusce posuere, magna sed pulvinar</a:t>
              </a:r>
            </a:p>
          </p:txBody>
        </p: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80E2520A-FD26-7678-E402-DD28478CB1A1}"/>
                </a:ext>
              </a:extLst>
            </p:cNvPr>
            <p:cNvCxnSpPr>
              <a:cxnSpLocks/>
            </p:cNvCxnSpPr>
            <p:nvPr/>
          </p:nvCxnSpPr>
          <p:spPr>
            <a:xfrm>
              <a:off x="3156366" y="5473719"/>
              <a:ext cx="1127002" cy="0"/>
            </a:xfrm>
            <a:prstGeom prst="line">
              <a:avLst/>
            </a:prstGeom>
            <a:ln w="38100">
              <a:solidFill>
                <a:srgbClr val="F25728">
                  <a:alpha val="36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17">
            <a:extLst>
              <a:ext uri="{FF2B5EF4-FFF2-40B4-BE49-F238E27FC236}">
                <a16:creationId xmlns:a16="http://schemas.microsoft.com/office/drawing/2014/main" id="{C07ABA98-5847-023F-AE03-474CEEF019E2}"/>
              </a:ext>
            </a:extLst>
          </p:cNvPr>
          <p:cNvSpPr/>
          <p:nvPr/>
        </p:nvSpPr>
        <p:spPr>
          <a:xfrm>
            <a:off x="4590144" y="1923144"/>
            <a:ext cx="3011714" cy="301171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7" name="14" hidden="1">
            <a:extLst>
              <a:ext uri="{FF2B5EF4-FFF2-40B4-BE49-F238E27FC236}">
                <a16:creationId xmlns:a16="http://schemas.microsoft.com/office/drawing/2014/main" id="{290BBD0A-9AE4-17B0-A383-E26FF79FFBE4}"/>
              </a:ext>
            </a:extLst>
          </p:cNvPr>
          <p:cNvGrpSpPr>
            <a:grpSpLocks/>
          </p:cNvGrpSpPr>
          <p:nvPr/>
        </p:nvGrpSpPr>
        <p:grpSpPr>
          <a:xfrm>
            <a:off x="2563032" y="-103968"/>
            <a:ext cx="7065936" cy="7065936"/>
            <a:chOff x="-51667" y="-494447"/>
            <a:chExt cx="4998896" cy="4998896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AA5EA4E7-DA2C-7DA5-8199-7401463474DF}"/>
                </a:ext>
              </a:extLst>
            </p:cNvPr>
            <p:cNvSpPr>
              <a:spLocks/>
            </p:cNvSpPr>
            <p:nvPr/>
          </p:nvSpPr>
          <p:spPr>
            <a:xfrm>
              <a:off x="-51667" y="-494447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E9F2ABDA-0CB1-72CF-E0D8-78275969AB22}"/>
                </a:ext>
              </a:extLst>
            </p:cNvPr>
            <p:cNvSpPr>
              <a:spLocks/>
            </p:cNvSpPr>
            <p:nvPr/>
          </p:nvSpPr>
          <p:spPr>
            <a:xfrm>
              <a:off x="1611180" y="1168400"/>
              <a:ext cx="1673203" cy="1673203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81134961-6EEA-1333-FAAE-2B2191B88FD2}"/>
                </a:ext>
              </a:extLst>
            </p:cNvPr>
            <p:cNvSpPr txBox="1">
              <a:spLocks/>
            </p:cNvSpPr>
            <p:nvPr/>
          </p:nvSpPr>
          <p:spPr>
            <a:xfrm>
              <a:off x="1849754" y="1712613"/>
              <a:ext cx="1160705" cy="67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>
                      <a:lumMod val="50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Main Title Here</a:t>
              </a:r>
            </a:p>
          </p:txBody>
        </p:sp>
      </p:grpSp>
      <p:pic>
        <p:nvPicPr>
          <p:cNvPr id="40" name="Picture Placeholder 39">
            <a:extLst>
              <a:ext uri="{FF2B5EF4-FFF2-40B4-BE49-F238E27FC236}">
                <a16:creationId xmlns:a16="http://schemas.microsoft.com/office/drawing/2014/main" id="{323C4729-1C7D-BAE1-FFF5-36DA6952136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19" r="21819"/>
          <a:stretch/>
        </p:blipFill>
        <p:spPr/>
      </p:pic>
    </p:spTree>
    <p:extLst>
      <p:ext uri="{BB962C8B-B14F-4D97-AF65-F5344CB8AC3E}">
        <p14:creationId xmlns:p14="http://schemas.microsoft.com/office/powerpoint/2010/main" val="1856785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4674 -0.4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-20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896 0.1678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48" y="838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3984 0.1844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921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2357 0.1446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85" y="722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1875 0.1986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993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43 -0.01065 L 0.10898 -0.1562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729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0938 -0.2273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-1136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7565 0.2759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76" y="1379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6523 0.3270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8" y="1634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5859 0.1409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30" y="703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35391 -0.0530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-266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14648 0.0189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8" y="949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6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039 0.35115 L -0.43112 0.07893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-13611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9687 -0.2062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0324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794 -0.01319 L -0.63242 0.04769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3032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221 -0.39051 L -0.82227 -0.0847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3" y="1527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8229 -0.31412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15" y="-15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1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66" grpId="0" animBg="1"/>
      <p:bldP spid="66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791FC-001E-B7F3-C48B-7057678A94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">
            <a:extLst>
              <a:ext uri="{FF2B5EF4-FFF2-40B4-BE49-F238E27FC236}">
                <a16:creationId xmlns:a16="http://schemas.microsoft.com/office/drawing/2014/main" id="{07763220-A5F3-911C-5BC8-CA97A05D0BA1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5">
                <a:lumMod val="7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1" name="2">
            <a:extLst>
              <a:ext uri="{FF2B5EF4-FFF2-40B4-BE49-F238E27FC236}">
                <a16:creationId xmlns:a16="http://schemas.microsoft.com/office/drawing/2014/main" id="{185515D5-60FB-7456-C3A9-91C5E2B8EC2F}"/>
              </a:ext>
            </a:extLst>
          </p:cNvPr>
          <p:cNvSpPr/>
          <p:nvPr/>
        </p:nvSpPr>
        <p:spPr>
          <a:xfrm>
            <a:off x="4907280" y="2240280"/>
            <a:ext cx="2377440" cy="2377440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5">
                <a:lumMod val="7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5" name="3">
            <a:extLst>
              <a:ext uri="{FF2B5EF4-FFF2-40B4-BE49-F238E27FC236}">
                <a16:creationId xmlns:a16="http://schemas.microsoft.com/office/drawing/2014/main" id="{BF302655-D2B7-0ED3-6D06-ACE5AE3FD274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5">
                <a:lumMod val="7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6" name="4">
            <a:extLst>
              <a:ext uri="{FF2B5EF4-FFF2-40B4-BE49-F238E27FC236}">
                <a16:creationId xmlns:a16="http://schemas.microsoft.com/office/drawing/2014/main" id="{AE9F1028-8B5F-1840-A2E7-22BE68BA617E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5">
                <a:lumMod val="7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7" name="5">
            <a:extLst>
              <a:ext uri="{FF2B5EF4-FFF2-40B4-BE49-F238E27FC236}">
                <a16:creationId xmlns:a16="http://schemas.microsoft.com/office/drawing/2014/main" id="{2E2827D1-D5B0-5DC5-E7FF-B46BEC04E582}"/>
              </a:ext>
            </a:extLst>
          </p:cNvPr>
          <p:cNvSpPr/>
          <p:nvPr/>
        </p:nvSpPr>
        <p:spPr>
          <a:xfrm>
            <a:off x="4984448" y="2317448"/>
            <a:ext cx="2223105" cy="2223105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5">
                <a:lumMod val="7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8" name="6">
            <a:extLst>
              <a:ext uri="{FF2B5EF4-FFF2-40B4-BE49-F238E27FC236}">
                <a16:creationId xmlns:a16="http://schemas.microsoft.com/office/drawing/2014/main" id="{B225CA6D-90B6-46E2-A7A9-BFDE23F4E0F1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5">
                <a:lumMod val="7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9" name="7">
            <a:extLst>
              <a:ext uri="{FF2B5EF4-FFF2-40B4-BE49-F238E27FC236}">
                <a16:creationId xmlns:a16="http://schemas.microsoft.com/office/drawing/2014/main" id="{C4C6BAFC-1A05-C5B3-357A-22EBAEA82003}"/>
              </a:ext>
            </a:extLst>
          </p:cNvPr>
          <p:cNvSpPr/>
          <p:nvPr/>
        </p:nvSpPr>
        <p:spPr>
          <a:xfrm>
            <a:off x="4457906" y="1790906"/>
            <a:ext cx="3276188" cy="3276188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5">
                <a:lumMod val="7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1" name="8">
            <a:extLst>
              <a:ext uri="{FF2B5EF4-FFF2-40B4-BE49-F238E27FC236}">
                <a16:creationId xmlns:a16="http://schemas.microsoft.com/office/drawing/2014/main" id="{8D867631-6911-22E0-2CE3-26591B3DB312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9">
            <a:extLst>
              <a:ext uri="{FF2B5EF4-FFF2-40B4-BE49-F238E27FC236}">
                <a16:creationId xmlns:a16="http://schemas.microsoft.com/office/drawing/2014/main" id="{9C3461AC-DD8E-990D-82D8-6DC980902BB9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10">
            <a:extLst>
              <a:ext uri="{FF2B5EF4-FFF2-40B4-BE49-F238E27FC236}">
                <a16:creationId xmlns:a16="http://schemas.microsoft.com/office/drawing/2014/main" id="{AE540CA6-B891-92C9-CF70-CA4EF02329E9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14397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11">
            <a:extLst>
              <a:ext uri="{FF2B5EF4-FFF2-40B4-BE49-F238E27FC236}">
                <a16:creationId xmlns:a16="http://schemas.microsoft.com/office/drawing/2014/main" id="{F43457E7-1B54-4CFD-E1BB-A2FBCFF61545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17223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12">
            <a:extLst>
              <a:ext uri="{FF2B5EF4-FFF2-40B4-BE49-F238E27FC236}">
                <a16:creationId xmlns:a16="http://schemas.microsoft.com/office/drawing/2014/main" id="{B4AD6E2A-B2AB-2833-F75F-04B1B78E09B8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6" name="13">
            <a:extLst>
              <a:ext uri="{FF2B5EF4-FFF2-40B4-BE49-F238E27FC236}">
                <a16:creationId xmlns:a16="http://schemas.microsoft.com/office/drawing/2014/main" id="{52FE22FB-6F4C-D1A8-1174-896D54EED88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-1506133"/>
            <a:ext cx="4998896" cy="4998896"/>
            <a:chOff x="5669264" y="-939639"/>
            <a:chExt cx="4998896" cy="4998896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22E25EF9-1580-E434-E3B5-299D42CF787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69264" y="-939639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4CB108AF-0B6C-4B48-CCA1-F7DFEB26D35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120078" y="511175"/>
              <a:ext cx="2097269" cy="2097269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0AECA165-F3E5-F691-EAD0-025C6CFB3951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7194367" y="487450"/>
              <a:ext cx="1913342" cy="2051387"/>
              <a:chOff x="7194367" y="487450"/>
              <a:chExt cx="1913342" cy="2051387"/>
            </a:xfrm>
          </p:grpSpPr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5F14B8F0-9CF2-AEF5-3B6F-154B8A95492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94367" y="1153842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151FA02E-6C0A-1929-111C-7834FAA792D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1296" y="487450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A</a:t>
                </a:r>
              </a:p>
            </p:txBody>
          </p: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C36955FC-BE98-5FF6-92EA-CB44488930D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05211" y="1106217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3" name="15">
            <a:extLst>
              <a:ext uri="{FF2B5EF4-FFF2-40B4-BE49-F238E27FC236}">
                <a16:creationId xmlns:a16="http://schemas.microsoft.com/office/drawing/2014/main" id="{468F0CEF-E879-4A9C-FD05-187A0DEF456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1049587"/>
            <a:ext cx="4998896" cy="4998896"/>
            <a:chOff x="3288865" y="1346384"/>
            <a:chExt cx="4998896" cy="4998896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6988ADEF-4E5A-2561-7971-8BD38A3C234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8865" y="1346384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176701B0-9A25-2309-469A-692197335EA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76761" y="2734280"/>
              <a:ext cx="2223105" cy="222310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54250A1D-D91D-AEA5-23B4-B4DBBB62DB9A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4826101" y="2687826"/>
              <a:ext cx="1913342" cy="2109117"/>
              <a:chOff x="7230022" y="411825"/>
              <a:chExt cx="1913342" cy="2109117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9E9640A9-EF10-CEC7-13FA-EBBA71A4ECB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30022" y="1135947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E8A127E1-DB32-EE1B-4406-741C4F8A9B7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29277" y="411825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B</a:t>
                </a:r>
              </a:p>
            </p:txBody>
          </p: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305E4EB2-F597-5103-289D-ED4AD44340F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8733" y="1024504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0" name="16">
            <a:extLst>
              <a:ext uri="{FF2B5EF4-FFF2-40B4-BE49-F238E27FC236}">
                <a16:creationId xmlns:a16="http://schemas.microsoft.com/office/drawing/2014/main" id="{7B3157F7-000C-9488-A5AC-26D9D19FE29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3605306"/>
            <a:ext cx="4998896" cy="4998896"/>
            <a:chOff x="1186717" y="3391310"/>
            <a:chExt cx="4998896" cy="4998896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7D84F2F1-CA0F-F122-B4C8-02B63831706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86717" y="3391310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856F54E5-E765-A83C-21A2-315CF961480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94598" y="4999191"/>
              <a:ext cx="1783135" cy="178313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5B1D561D-AE01-C3BE-08CD-FABA0CB700BF}"/>
                </a:ext>
              </a:extLst>
            </p:cNvPr>
            <p:cNvSpPr txBox="1">
              <a:spLocks/>
            </p:cNvSpPr>
            <p:nvPr/>
          </p:nvSpPr>
          <p:spPr>
            <a:xfrm>
              <a:off x="3228749" y="4922311"/>
              <a:ext cx="914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C</a:t>
              </a:r>
              <a:endPara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8AFF475D-F7BE-9B37-10E3-12F48CB9F83C}"/>
                </a:ext>
              </a:extLst>
            </p:cNvPr>
            <p:cNvSpPr txBox="1">
              <a:spLocks/>
            </p:cNvSpPr>
            <p:nvPr/>
          </p:nvSpPr>
          <p:spPr>
            <a:xfrm>
              <a:off x="2825978" y="5540395"/>
              <a:ext cx="17296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Lorem ipsum dolor sit amet, consectetuer adipiscing elit. Maecenas porttitor congue massa. Fusce posuere, magna sed pulvinar</a:t>
              </a:r>
            </a:p>
          </p:txBody>
        </p: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BA8321C5-A3A1-4025-79EA-7BA696C9A18D}"/>
                </a:ext>
              </a:extLst>
            </p:cNvPr>
            <p:cNvCxnSpPr>
              <a:cxnSpLocks/>
            </p:cNvCxnSpPr>
            <p:nvPr/>
          </p:nvCxnSpPr>
          <p:spPr>
            <a:xfrm>
              <a:off x="3156366" y="5473719"/>
              <a:ext cx="1127002" cy="0"/>
            </a:xfrm>
            <a:prstGeom prst="line">
              <a:avLst/>
            </a:prstGeom>
            <a:ln w="38100">
              <a:solidFill>
                <a:srgbClr val="F25728">
                  <a:alpha val="36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17">
            <a:extLst>
              <a:ext uri="{FF2B5EF4-FFF2-40B4-BE49-F238E27FC236}">
                <a16:creationId xmlns:a16="http://schemas.microsoft.com/office/drawing/2014/main" id="{3C4A385B-1BDC-2798-CA03-63536865B5B5}"/>
              </a:ext>
            </a:extLst>
          </p:cNvPr>
          <p:cNvSpPr/>
          <p:nvPr/>
        </p:nvSpPr>
        <p:spPr>
          <a:xfrm>
            <a:off x="4590144" y="1923144"/>
            <a:ext cx="3011714" cy="301171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7" name="14" hidden="1">
            <a:extLst>
              <a:ext uri="{FF2B5EF4-FFF2-40B4-BE49-F238E27FC236}">
                <a16:creationId xmlns:a16="http://schemas.microsoft.com/office/drawing/2014/main" id="{A037BB9A-438E-365A-E3ED-F125F1D4506B}"/>
              </a:ext>
            </a:extLst>
          </p:cNvPr>
          <p:cNvGrpSpPr>
            <a:grpSpLocks/>
          </p:cNvGrpSpPr>
          <p:nvPr/>
        </p:nvGrpSpPr>
        <p:grpSpPr>
          <a:xfrm>
            <a:off x="2563032" y="-103968"/>
            <a:ext cx="7065936" cy="7065936"/>
            <a:chOff x="-51667" y="-494447"/>
            <a:chExt cx="4998896" cy="4998896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23DF796C-0A06-E629-211E-35847228BA5F}"/>
                </a:ext>
              </a:extLst>
            </p:cNvPr>
            <p:cNvSpPr>
              <a:spLocks/>
            </p:cNvSpPr>
            <p:nvPr/>
          </p:nvSpPr>
          <p:spPr>
            <a:xfrm>
              <a:off x="-51667" y="-494447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E041E1D6-6870-4204-D522-CD9DE992281C}"/>
                </a:ext>
              </a:extLst>
            </p:cNvPr>
            <p:cNvSpPr>
              <a:spLocks/>
            </p:cNvSpPr>
            <p:nvPr/>
          </p:nvSpPr>
          <p:spPr>
            <a:xfrm>
              <a:off x="1611180" y="1168400"/>
              <a:ext cx="1673203" cy="1673203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680755C4-213E-4EC3-C5A7-DFCFC6DB3882}"/>
                </a:ext>
              </a:extLst>
            </p:cNvPr>
            <p:cNvSpPr txBox="1">
              <a:spLocks/>
            </p:cNvSpPr>
            <p:nvPr/>
          </p:nvSpPr>
          <p:spPr>
            <a:xfrm>
              <a:off x="1849754" y="1712613"/>
              <a:ext cx="1160705" cy="67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>
                      <a:lumMod val="50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Main Title Here</a:t>
              </a:r>
            </a:p>
          </p:txBody>
        </p:sp>
      </p:grpSp>
      <p:pic>
        <p:nvPicPr>
          <p:cNvPr id="40" name="Picture Placeholder 39">
            <a:extLst>
              <a:ext uri="{FF2B5EF4-FFF2-40B4-BE49-F238E27FC236}">
                <a16:creationId xmlns:a16="http://schemas.microsoft.com/office/drawing/2014/main" id="{1447EEFC-450E-D410-FC5D-7029878880A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19" r="21819"/>
          <a:stretch/>
        </p:blipFill>
        <p:spPr/>
      </p:pic>
    </p:spTree>
    <p:extLst>
      <p:ext uri="{BB962C8B-B14F-4D97-AF65-F5344CB8AC3E}">
        <p14:creationId xmlns:p14="http://schemas.microsoft.com/office/powerpoint/2010/main" val="2496326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4674 -0.4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-20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896 0.1678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48" y="838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3984 0.1844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921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2357 0.1446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85" y="722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1875 0.1986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993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43 -0.01065 L 0.10898 -0.1562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729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0938 -0.2273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-1136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7565 0.2759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76" y="1379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6523 0.3270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8" y="1634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5859 0.1409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30" y="703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35391 -0.0530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-266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14648 0.0189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8" y="949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6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039 0.35115 L -0.43112 0.07893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-13611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9687 -0.2062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0324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794 -0.01319 L -0.63242 0.04769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3032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221 -0.39051 L -0.82227 -0.0847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3" y="1527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8229 -0.31412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15" y="-15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1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66" grpId="0" animBg="1"/>
      <p:bldP spid="66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2CB604-CB23-00CC-474A-EE26BA2765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">
            <a:extLst>
              <a:ext uri="{FF2B5EF4-FFF2-40B4-BE49-F238E27FC236}">
                <a16:creationId xmlns:a16="http://schemas.microsoft.com/office/drawing/2014/main" id="{465EFB46-8FDB-AC79-7DF6-408B4764839E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1" name="2">
            <a:extLst>
              <a:ext uri="{FF2B5EF4-FFF2-40B4-BE49-F238E27FC236}">
                <a16:creationId xmlns:a16="http://schemas.microsoft.com/office/drawing/2014/main" id="{FB8D6282-D4E7-E543-F99D-4C069C555F93}"/>
              </a:ext>
            </a:extLst>
          </p:cNvPr>
          <p:cNvSpPr/>
          <p:nvPr/>
        </p:nvSpPr>
        <p:spPr>
          <a:xfrm>
            <a:off x="4907280" y="2240280"/>
            <a:ext cx="2377440" cy="2377440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5" name="3">
            <a:extLst>
              <a:ext uri="{FF2B5EF4-FFF2-40B4-BE49-F238E27FC236}">
                <a16:creationId xmlns:a16="http://schemas.microsoft.com/office/drawing/2014/main" id="{E9062F89-F1A6-E3E3-E110-B8C308944159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6" name="4">
            <a:extLst>
              <a:ext uri="{FF2B5EF4-FFF2-40B4-BE49-F238E27FC236}">
                <a16:creationId xmlns:a16="http://schemas.microsoft.com/office/drawing/2014/main" id="{A7FA6B21-9EE7-7C4E-C414-B7146C7B1332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7" name="5">
            <a:extLst>
              <a:ext uri="{FF2B5EF4-FFF2-40B4-BE49-F238E27FC236}">
                <a16:creationId xmlns:a16="http://schemas.microsoft.com/office/drawing/2014/main" id="{C406B35A-E56A-775C-AA50-A969F81B7F52}"/>
              </a:ext>
            </a:extLst>
          </p:cNvPr>
          <p:cNvSpPr/>
          <p:nvPr/>
        </p:nvSpPr>
        <p:spPr>
          <a:xfrm>
            <a:off x="4984448" y="2317448"/>
            <a:ext cx="2223105" cy="2223105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8" name="6">
            <a:extLst>
              <a:ext uri="{FF2B5EF4-FFF2-40B4-BE49-F238E27FC236}">
                <a16:creationId xmlns:a16="http://schemas.microsoft.com/office/drawing/2014/main" id="{EAF9E9A3-22ED-A644-4E7F-E523FFAB36AA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9" name="7">
            <a:extLst>
              <a:ext uri="{FF2B5EF4-FFF2-40B4-BE49-F238E27FC236}">
                <a16:creationId xmlns:a16="http://schemas.microsoft.com/office/drawing/2014/main" id="{E0364257-3BAE-2484-8569-C6A5274E22BF}"/>
              </a:ext>
            </a:extLst>
          </p:cNvPr>
          <p:cNvSpPr/>
          <p:nvPr/>
        </p:nvSpPr>
        <p:spPr>
          <a:xfrm>
            <a:off x="4457906" y="1790906"/>
            <a:ext cx="3276188" cy="3276188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1" name="8">
            <a:extLst>
              <a:ext uri="{FF2B5EF4-FFF2-40B4-BE49-F238E27FC236}">
                <a16:creationId xmlns:a16="http://schemas.microsoft.com/office/drawing/2014/main" id="{EB651637-0D26-ED37-2E74-25772FAEA772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9">
            <a:extLst>
              <a:ext uri="{FF2B5EF4-FFF2-40B4-BE49-F238E27FC236}">
                <a16:creationId xmlns:a16="http://schemas.microsoft.com/office/drawing/2014/main" id="{BB26B00A-9CD9-0B75-983F-E077DBF4BBB9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10">
            <a:extLst>
              <a:ext uri="{FF2B5EF4-FFF2-40B4-BE49-F238E27FC236}">
                <a16:creationId xmlns:a16="http://schemas.microsoft.com/office/drawing/2014/main" id="{F5FED4E7-5A2C-5A6C-2D66-C978781C93AE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14397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11">
            <a:extLst>
              <a:ext uri="{FF2B5EF4-FFF2-40B4-BE49-F238E27FC236}">
                <a16:creationId xmlns:a16="http://schemas.microsoft.com/office/drawing/2014/main" id="{45D0DFF7-F7F4-62F9-774C-F6754B594E8D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17223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12">
            <a:extLst>
              <a:ext uri="{FF2B5EF4-FFF2-40B4-BE49-F238E27FC236}">
                <a16:creationId xmlns:a16="http://schemas.microsoft.com/office/drawing/2014/main" id="{E1FD4993-EB0A-059C-B53E-D39F3784A9E6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6" name="13">
            <a:extLst>
              <a:ext uri="{FF2B5EF4-FFF2-40B4-BE49-F238E27FC236}">
                <a16:creationId xmlns:a16="http://schemas.microsoft.com/office/drawing/2014/main" id="{9E41F2E0-1F0F-F4B1-05FD-281F7F617AA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-1506133"/>
            <a:ext cx="4998896" cy="4998896"/>
            <a:chOff x="5669264" y="-939639"/>
            <a:chExt cx="4998896" cy="4998896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D01BD719-3365-4080-75CD-6B50CC5602A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69264" y="-939639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5261EBFF-7C7E-63A9-4961-25B3745FB87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120078" y="511175"/>
              <a:ext cx="2097269" cy="2097269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D461E94A-61E7-BB74-460F-2AF969B4EA21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7194367" y="487450"/>
              <a:ext cx="1913342" cy="2051387"/>
              <a:chOff x="7194367" y="487450"/>
              <a:chExt cx="1913342" cy="2051387"/>
            </a:xfrm>
          </p:grpSpPr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A72DCEC0-C97F-BA39-3CD4-30988ED5197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94367" y="1153842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BB15DE05-61D3-F160-9AF4-8EE626085D4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1296" y="487450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A</a:t>
                </a:r>
              </a:p>
            </p:txBody>
          </p: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E1B6720A-7C2C-6123-D78A-9F25AD25ECF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05211" y="1106217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3" name="15">
            <a:extLst>
              <a:ext uri="{FF2B5EF4-FFF2-40B4-BE49-F238E27FC236}">
                <a16:creationId xmlns:a16="http://schemas.microsoft.com/office/drawing/2014/main" id="{6AF6072A-BFD5-D4BA-71AB-1B10D756CD5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1049587"/>
            <a:ext cx="4998896" cy="4998896"/>
            <a:chOff x="3288865" y="1346384"/>
            <a:chExt cx="4998896" cy="4998896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2CDB106D-7219-1130-C331-98708B76FBE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8865" y="1346384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23911524-5C54-A3C0-98F5-E315B478F62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76761" y="2734280"/>
              <a:ext cx="2223105" cy="222310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05F2968F-2EAD-2011-967C-CD0821E85B08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4826101" y="2687826"/>
              <a:ext cx="1913342" cy="2109117"/>
              <a:chOff x="7230022" y="411825"/>
              <a:chExt cx="1913342" cy="2109117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8F64E290-CFAB-BC2D-F767-4941F2FEA38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30022" y="1135947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5E1BB06E-F66C-E143-EEC2-3EEF39B4C6B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29277" y="411825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B</a:t>
                </a:r>
              </a:p>
            </p:txBody>
          </p: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7EFCB7D8-8099-2880-A636-6C3D2E43F3C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8733" y="1024504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0" name="16">
            <a:extLst>
              <a:ext uri="{FF2B5EF4-FFF2-40B4-BE49-F238E27FC236}">
                <a16:creationId xmlns:a16="http://schemas.microsoft.com/office/drawing/2014/main" id="{FC45C29B-D109-65F0-06FA-F49F6DA0809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3605306"/>
            <a:ext cx="4998896" cy="4998896"/>
            <a:chOff x="1186717" y="3391310"/>
            <a:chExt cx="4998896" cy="4998896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C21EDB5E-DFC7-31C0-71C7-C999540EFA7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86717" y="3391310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3A838952-239C-2714-0599-13B90FC9E67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94598" y="4999191"/>
              <a:ext cx="1783135" cy="178313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AF71EA6-F9C3-71AB-4227-A9CE3A488BCA}"/>
                </a:ext>
              </a:extLst>
            </p:cNvPr>
            <p:cNvSpPr txBox="1">
              <a:spLocks/>
            </p:cNvSpPr>
            <p:nvPr/>
          </p:nvSpPr>
          <p:spPr>
            <a:xfrm>
              <a:off x="3228749" y="4922311"/>
              <a:ext cx="914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C</a:t>
              </a:r>
              <a:endPara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5FD9CC31-EDD1-EA54-1FCC-B4C0D8E34934}"/>
                </a:ext>
              </a:extLst>
            </p:cNvPr>
            <p:cNvSpPr txBox="1">
              <a:spLocks/>
            </p:cNvSpPr>
            <p:nvPr/>
          </p:nvSpPr>
          <p:spPr>
            <a:xfrm>
              <a:off x="2825978" y="5540395"/>
              <a:ext cx="17296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Lorem ipsum dolor sit amet, consectetuer adipiscing elit. Maecenas porttitor congue massa. Fusce posuere, magna sed pulvinar</a:t>
              </a:r>
            </a:p>
          </p:txBody>
        </p: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0A6BA6C3-C3BC-7379-9B50-0A6549811E55}"/>
                </a:ext>
              </a:extLst>
            </p:cNvPr>
            <p:cNvCxnSpPr>
              <a:cxnSpLocks/>
            </p:cNvCxnSpPr>
            <p:nvPr/>
          </p:nvCxnSpPr>
          <p:spPr>
            <a:xfrm>
              <a:off x="3156366" y="5473719"/>
              <a:ext cx="1127002" cy="0"/>
            </a:xfrm>
            <a:prstGeom prst="line">
              <a:avLst/>
            </a:prstGeom>
            <a:ln w="38100">
              <a:solidFill>
                <a:srgbClr val="F25728">
                  <a:alpha val="36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17">
            <a:extLst>
              <a:ext uri="{FF2B5EF4-FFF2-40B4-BE49-F238E27FC236}">
                <a16:creationId xmlns:a16="http://schemas.microsoft.com/office/drawing/2014/main" id="{FB60C331-6EB4-858E-6BA2-4C7354D69089}"/>
              </a:ext>
            </a:extLst>
          </p:cNvPr>
          <p:cNvSpPr/>
          <p:nvPr/>
        </p:nvSpPr>
        <p:spPr>
          <a:xfrm>
            <a:off x="4590144" y="1923144"/>
            <a:ext cx="3011714" cy="301171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7" name="14" hidden="1">
            <a:extLst>
              <a:ext uri="{FF2B5EF4-FFF2-40B4-BE49-F238E27FC236}">
                <a16:creationId xmlns:a16="http://schemas.microsoft.com/office/drawing/2014/main" id="{4E922CA6-E18F-8E96-78D8-E9874F7A5928}"/>
              </a:ext>
            </a:extLst>
          </p:cNvPr>
          <p:cNvGrpSpPr>
            <a:grpSpLocks/>
          </p:cNvGrpSpPr>
          <p:nvPr/>
        </p:nvGrpSpPr>
        <p:grpSpPr>
          <a:xfrm>
            <a:off x="2563032" y="-103968"/>
            <a:ext cx="7065936" cy="7065936"/>
            <a:chOff x="-51667" y="-494447"/>
            <a:chExt cx="4998896" cy="4998896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DBEB093D-ED9E-BAC8-1CCB-DF446E22464C}"/>
                </a:ext>
              </a:extLst>
            </p:cNvPr>
            <p:cNvSpPr>
              <a:spLocks/>
            </p:cNvSpPr>
            <p:nvPr/>
          </p:nvSpPr>
          <p:spPr>
            <a:xfrm>
              <a:off x="-51667" y="-494447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6922DC03-81A5-304A-1CBC-466417675CB3}"/>
                </a:ext>
              </a:extLst>
            </p:cNvPr>
            <p:cNvSpPr>
              <a:spLocks/>
            </p:cNvSpPr>
            <p:nvPr/>
          </p:nvSpPr>
          <p:spPr>
            <a:xfrm>
              <a:off x="1611180" y="1168400"/>
              <a:ext cx="1673203" cy="1673203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CC393A22-09EB-F865-7434-D5A374911218}"/>
                </a:ext>
              </a:extLst>
            </p:cNvPr>
            <p:cNvSpPr txBox="1">
              <a:spLocks/>
            </p:cNvSpPr>
            <p:nvPr/>
          </p:nvSpPr>
          <p:spPr>
            <a:xfrm>
              <a:off x="1849754" y="1712613"/>
              <a:ext cx="1160705" cy="67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>
                      <a:lumMod val="50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Main Title Here</a:t>
              </a:r>
            </a:p>
          </p:txBody>
        </p:sp>
      </p:grpSp>
      <p:pic>
        <p:nvPicPr>
          <p:cNvPr id="40" name="Picture Placeholder 39">
            <a:extLst>
              <a:ext uri="{FF2B5EF4-FFF2-40B4-BE49-F238E27FC236}">
                <a16:creationId xmlns:a16="http://schemas.microsoft.com/office/drawing/2014/main" id="{C8AB17BB-2E7B-6D16-AEE4-F7EBF6E77CA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19" r="21819"/>
          <a:stretch/>
        </p:blipFill>
        <p:spPr/>
      </p:pic>
    </p:spTree>
    <p:extLst>
      <p:ext uri="{BB962C8B-B14F-4D97-AF65-F5344CB8AC3E}">
        <p14:creationId xmlns:p14="http://schemas.microsoft.com/office/powerpoint/2010/main" val="1295845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4674 -0.4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-20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896 0.1678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48" y="838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3984 0.1844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921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2357 0.1446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85" y="722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1875 0.1986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993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43 -0.01065 L 0.10898 -0.1562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729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0938 -0.2273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-1136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7565 0.2759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76" y="1379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6523 0.3270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8" y="1634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5859 0.1409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30" y="703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35391 -0.0530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-266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14648 0.0189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8" y="949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6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039 0.35115 L -0.43112 0.07893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-13611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9687 -0.2062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0324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794 -0.01319 L -0.63242 0.04769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3032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221 -0.39051 L -0.82227 -0.0847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3" y="1527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8229 -0.31412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15" y="-15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1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66" grpId="0" animBg="1"/>
      <p:bldP spid="66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5E5207-3C6D-E212-9A65-7A3681BA1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1">
            <a:extLst>
              <a:ext uri="{FF2B5EF4-FFF2-40B4-BE49-F238E27FC236}">
                <a16:creationId xmlns:a16="http://schemas.microsoft.com/office/drawing/2014/main" id="{321EE3F5-B52E-459F-782B-1024762BF5D2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gradFill>
            <a:gsLst>
              <a:gs pos="100000">
                <a:srgbClr val="C5EBB7"/>
              </a:gs>
              <a:gs pos="0">
                <a:srgbClr val="2CE7AE"/>
              </a:gs>
            </a:gsLst>
            <a:lin ang="9600000" scaled="0"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2">
            <a:extLst>
              <a:ext uri="{FF2B5EF4-FFF2-40B4-BE49-F238E27FC236}">
                <a16:creationId xmlns:a16="http://schemas.microsoft.com/office/drawing/2014/main" id="{05032A52-F62E-5784-1E35-95A3E03B8A2D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gradFill>
            <a:gsLst>
              <a:gs pos="11000">
                <a:srgbClr val="DC40B3"/>
              </a:gs>
              <a:gs pos="100000">
                <a:srgbClr val="FE646E"/>
              </a:gs>
            </a:gsLst>
            <a:lin ang="5400000" scaled="1"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3">
            <a:extLst>
              <a:ext uri="{FF2B5EF4-FFF2-40B4-BE49-F238E27FC236}">
                <a16:creationId xmlns:a16="http://schemas.microsoft.com/office/drawing/2014/main" id="{C7AF8341-F910-C5A0-33A8-0719BE2A4C56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gradFill>
            <a:gsLst>
              <a:gs pos="18000">
                <a:srgbClr val="00B0F0"/>
              </a:gs>
              <a:gs pos="92000">
                <a:srgbClr val="4AE3EA"/>
              </a:gs>
            </a:gsLst>
            <a:lin ang="9600000" scaled="0"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4">
            <a:extLst>
              <a:ext uri="{FF2B5EF4-FFF2-40B4-BE49-F238E27FC236}">
                <a16:creationId xmlns:a16="http://schemas.microsoft.com/office/drawing/2014/main" id="{4FCF76C9-9501-74E6-A786-A5D989C9F684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5">
            <a:extLst>
              <a:ext uri="{FF2B5EF4-FFF2-40B4-BE49-F238E27FC236}">
                <a16:creationId xmlns:a16="http://schemas.microsoft.com/office/drawing/2014/main" id="{5EC16183-A57F-3E11-5967-A96C895E367E}"/>
              </a:ext>
            </a:extLst>
          </p:cNvPr>
          <p:cNvSpPr/>
          <p:nvPr/>
        </p:nvSpPr>
        <p:spPr>
          <a:xfrm>
            <a:off x="4984448" y="2317448"/>
            <a:ext cx="2223105" cy="2223105"/>
          </a:xfrm>
          <a:prstGeom prst="roundRect">
            <a:avLst>
              <a:gd name="adj" fmla="val 8855"/>
            </a:avLst>
          </a:prstGeom>
          <a:gradFill>
            <a:gsLst>
              <a:gs pos="100000">
                <a:srgbClr val="E8BA69"/>
              </a:gs>
              <a:gs pos="24000">
                <a:srgbClr val="F29000"/>
              </a:gs>
            </a:gsLst>
            <a:lin ang="5400000" scaled="1"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6">
            <a:extLst>
              <a:ext uri="{FF2B5EF4-FFF2-40B4-BE49-F238E27FC236}">
                <a16:creationId xmlns:a16="http://schemas.microsoft.com/office/drawing/2014/main" id="{63FF5618-9E5F-99AA-4C29-BBB65EEF10F3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>
            <a:gsLst>
              <a:gs pos="11000">
                <a:srgbClr val="C8B5FE"/>
              </a:gs>
              <a:gs pos="98000">
                <a:srgbClr val="5016FD"/>
              </a:gs>
            </a:gsLst>
            <a:lin ang="18000000" scaled="0"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7">
            <a:extLst>
              <a:ext uri="{FF2B5EF4-FFF2-40B4-BE49-F238E27FC236}">
                <a16:creationId xmlns:a16="http://schemas.microsoft.com/office/drawing/2014/main" id="{3FBBBC63-C92A-1A08-5670-7E07E9537811}"/>
              </a:ext>
            </a:extLst>
          </p:cNvPr>
          <p:cNvSpPr/>
          <p:nvPr/>
        </p:nvSpPr>
        <p:spPr>
          <a:xfrm>
            <a:off x="4457906" y="1790906"/>
            <a:ext cx="3276188" cy="3276188"/>
          </a:xfrm>
          <a:prstGeom prst="roundRect">
            <a:avLst>
              <a:gd name="adj" fmla="val 8855"/>
            </a:avLst>
          </a:prstGeom>
          <a:gradFill>
            <a:gsLst>
              <a:gs pos="68000">
                <a:srgbClr val="1AFAF3"/>
              </a:gs>
              <a:gs pos="0">
                <a:schemeClr val="bg1">
                  <a:lumMod val="95000"/>
                </a:schemeClr>
              </a:gs>
            </a:gsLst>
            <a:lin ang="17400000" scaled="0"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8">
            <a:extLst>
              <a:ext uri="{FF2B5EF4-FFF2-40B4-BE49-F238E27FC236}">
                <a16:creationId xmlns:a16="http://schemas.microsoft.com/office/drawing/2014/main" id="{E4027623-2536-9240-9913-F99E5DA128EA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9">
            <a:extLst>
              <a:ext uri="{FF2B5EF4-FFF2-40B4-BE49-F238E27FC236}">
                <a16:creationId xmlns:a16="http://schemas.microsoft.com/office/drawing/2014/main" id="{6B559BAC-91D7-D88B-6FA4-90F4D185619F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10">
            <a:extLst>
              <a:ext uri="{FF2B5EF4-FFF2-40B4-BE49-F238E27FC236}">
                <a16:creationId xmlns:a16="http://schemas.microsoft.com/office/drawing/2014/main" id="{18F233CD-54A0-0765-A716-B2F0669D6733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14397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11">
            <a:extLst>
              <a:ext uri="{FF2B5EF4-FFF2-40B4-BE49-F238E27FC236}">
                <a16:creationId xmlns:a16="http://schemas.microsoft.com/office/drawing/2014/main" id="{77208404-D0EF-CEA3-BBBC-98B9157274B4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17223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12">
            <a:extLst>
              <a:ext uri="{FF2B5EF4-FFF2-40B4-BE49-F238E27FC236}">
                <a16:creationId xmlns:a16="http://schemas.microsoft.com/office/drawing/2014/main" id="{DEFFDF3D-11D9-4609-A508-5E35BEC67C60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7" name="13">
            <a:extLst>
              <a:ext uri="{FF2B5EF4-FFF2-40B4-BE49-F238E27FC236}">
                <a16:creationId xmlns:a16="http://schemas.microsoft.com/office/drawing/2014/main" id="{9E6511EB-D693-AFF6-79BE-1425A7A1023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-1506133"/>
            <a:ext cx="4998896" cy="4998896"/>
            <a:chOff x="5669264" y="-939639"/>
            <a:chExt cx="4998896" cy="4998896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E8D53928-133C-2821-2719-EA4270ABF3D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69264" y="-939639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3BCBECE4-0246-9432-AFCF-4895D80700E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120078" y="511175"/>
              <a:ext cx="2097269" cy="2097269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EDC094F9-99DA-1703-59F3-9CD7B9E0EBD0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7194367" y="487450"/>
              <a:ext cx="1913342" cy="2051387"/>
              <a:chOff x="7194367" y="487450"/>
              <a:chExt cx="1913342" cy="2051387"/>
            </a:xfrm>
          </p:grpSpPr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400547D9-C5D7-F50A-3FE2-123D7447ECD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94367" y="1153842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uLnTx/>
                    <a:uFillTx/>
                    <a:latin typeface="Calibri Light" panose="020F0302020204030204"/>
                    <a:ea typeface="+mn-ea"/>
                    <a:cs typeface="+mn-cs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A2764E05-CE5F-821C-8135-593538D347A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1296" y="487450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uLnTx/>
                    <a:uFillTx/>
                    <a:latin typeface="Calibri Light" panose="020F0302020204030204"/>
                    <a:ea typeface="+mn-ea"/>
                    <a:cs typeface="+mn-cs"/>
                  </a:rPr>
                  <a:t>A</a:t>
                </a:r>
              </a:p>
            </p:txBody>
          </p: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01F3DA3E-E982-8235-1442-7A8605BCD7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05211" y="1106217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8" name="15">
            <a:extLst>
              <a:ext uri="{FF2B5EF4-FFF2-40B4-BE49-F238E27FC236}">
                <a16:creationId xmlns:a16="http://schemas.microsoft.com/office/drawing/2014/main" id="{278AFF04-7F54-E5FF-7EAE-24369BB5B99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1049587"/>
            <a:ext cx="4998896" cy="4998896"/>
            <a:chOff x="3288865" y="1346384"/>
            <a:chExt cx="4998896" cy="4998896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D2F01C42-A06D-0BC0-AF23-08027807607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8865" y="1346384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6C45D749-CE80-ED5C-AA61-BCD8422FE9E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76761" y="2734280"/>
              <a:ext cx="2223105" cy="222310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BE17F31D-E33E-57C2-4091-BD0891FFA230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4826101" y="2687826"/>
              <a:ext cx="1913342" cy="2109117"/>
              <a:chOff x="7230022" y="411825"/>
              <a:chExt cx="1913342" cy="2109117"/>
            </a:xfrm>
          </p:grpSpPr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A987E2FA-AD9A-E9D1-94A2-62F9DF03618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30022" y="1135947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uLnTx/>
                    <a:uFillTx/>
                    <a:latin typeface="Calibri Light" panose="020F0302020204030204"/>
                    <a:ea typeface="+mn-ea"/>
                    <a:cs typeface="+mn-cs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54B25EF4-A3D0-932B-5726-D8B6D5C4B8F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29277" y="411825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uLnTx/>
                    <a:uFillTx/>
                    <a:latin typeface="Calibri Light" panose="020F0302020204030204"/>
                    <a:ea typeface="+mn-ea"/>
                    <a:cs typeface="+mn-cs"/>
                  </a:rPr>
                  <a:t>B</a:t>
                </a:r>
              </a:p>
            </p:txBody>
          </p: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68EB4BC6-3FF4-E950-2F83-5CDF800D0D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8733" y="1024504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5" name="16">
            <a:extLst>
              <a:ext uri="{FF2B5EF4-FFF2-40B4-BE49-F238E27FC236}">
                <a16:creationId xmlns:a16="http://schemas.microsoft.com/office/drawing/2014/main" id="{3B63D9F8-1B37-BAC1-7E14-A4AE2C08893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3605306"/>
            <a:ext cx="4998896" cy="4998896"/>
            <a:chOff x="1186717" y="3391310"/>
            <a:chExt cx="4998896" cy="4998896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B45C4BD6-8419-F24F-0856-B3B140D77BB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86717" y="3391310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ADC0C30C-9478-06F9-E8DA-AA8A0D11B55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94598" y="4999191"/>
              <a:ext cx="1783135" cy="178313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BDB96050-2B53-031A-E6E9-B4FC154722A9}"/>
                </a:ext>
              </a:extLst>
            </p:cNvPr>
            <p:cNvSpPr txBox="1">
              <a:spLocks/>
            </p:cNvSpPr>
            <p:nvPr/>
          </p:nvSpPr>
          <p:spPr>
            <a:xfrm>
              <a:off x="3228749" y="4922311"/>
              <a:ext cx="914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C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222D63D2-A7D6-92C6-05DF-3B6CA36385A9}"/>
                </a:ext>
              </a:extLst>
            </p:cNvPr>
            <p:cNvSpPr txBox="1">
              <a:spLocks/>
            </p:cNvSpPr>
            <p:nvPr/>
          </p:nvSpPr>
          <p:spPr>
            <a:xfrm>
              <a:off x="2825978" y="5540395"/>
              <a:ext cx="17296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Lorem ipsum dolor sit amet, consectetuer adipiscing elit. Maecenas porttitor congue massa. Fusce posuere, magna sed pulvinar</a:t>
              </a: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87B4F935-FD94-49C8-7A61-7A991A9D0236}"/>
                </a:ext>
              </a:extLst>
            </p:cNvPr>
            <p:cNvCxnSpPr>
              <a:cxnSpLocks/>
            </p:cNvCxnSpPr>
            <p:nvPr/>
          </p:nvCxnSpPr>
          <p:spPr>
            <a:xfrm>
              <a:off x="3156366" y="5473719"/>
              <a:ext cx="1127002" cy="0"/>
            </a:xfrm>
            <a:prstGeom prst="line">
              <a:avLst/>
            </a:prstGeom>
            <a:ln w="38100">
              <a:solidFill>
                <a:srgbClr val="F25728">
                  <a:alpha val="36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17">
            <a:extLst>
              <a:ext uri="{FF2B5EF4-FFF2-40B4-BE49-F238E27FC236}">
                <a16:creationId xmlns:a16="http://schemas.microsoft.com/office/drawing/2014/main" id="{D62BA191-A82E-F3EE-6454-FBF986C5C7AC}"/>
              </a:ext>
            </a:extLst>
          </p:cNvPr>
          <p:cNvSpPr/>
          <p:nvPr/>
        </p:nvSpPr>
        <p:spPr>
          <a:xfrm>
            <a:off x="4590144" y="1923144"/>
            <a:ext cx="3011714" cy="301171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4" name="14">
            <a:extLst>
              <a:ext uri="{FF2B5EF4-FFF2-40B4-BE49-F238E27FC236}">
                <a16:creationId xmlns:a16="http://schemas.microsoft.com/office/drawing/2014/main" id="{1E0365F1-4CFF-44BD-CBAD-CD14906E392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563032" y="-103968"/>
            <a:ext cx="7065936" cy="7065936"/>
            <a:chOff x="-51667" y="-494447"/>
            <a:chExt cx="4998896" cy="4998896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41B55E3B-E1DA-D2A4-479E-01B923E33AA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51667" y="-494447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5FDC078C-1E4B-DF29-7520-B85523D6C14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11180" y="1168400"/>
              <a:ext cx="1673203" cy="1673203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FDBD8B97-C86A-A6A0-8107-B69E979A53DB}"/>
                </a:ext>
              </a:extLst>
            </p:cNvPr>
            <p:cNvSpPr txBox="1">
              <a:spLocks/>
            </p:cNvSpPr>
            <p:nvPr/>
          </p:nvSpPr>
          <p:spPr>
            <a:xfrm>
              <a:off x="1849754" y="1712613"/>
              <a:ext cx="1160705" cy="67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Main Title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91409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4674 -0.4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-20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0495 -0.0613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47" y="-307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896 0.1678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48" y="838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3984 0.1844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921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2357 0.1446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85" y="722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1875 0.1986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993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43 -0.01065 L 0.10898 -0.1562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729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0938 -0.2273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-1136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7565 0.275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76" y="1379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6523 0.3270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8" y="1634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5859 0.1409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30" y="703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35391 -0.053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-2662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14648 0.0189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8" y="94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039 0.35115 L -0.43112 0.0789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-13611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687 -0.2062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0324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794 -0.01319 L -0.63242 0.0476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303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221 -0.39051 L -0.82227 -0.08473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3" y="1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19" grpId="0" animBg="1"/>
      <p:bldP spid="18" grpId="0" animBg="1"/>
      <p:bldP spid="15" grpId="0" animBg="1"/>
      <p:bldP spid="13" grpId="0" animBg="1"/>
      <p:bldP spid="11" grpId="0" animBg="1"/>
      <p:bldP spid="10" grpId="0" animBg="1"/>
      <p:bldP spid="14" grpId="0" animBg="1"/>
      <p:bldP spid="16" grpId="0" animBg="1"/>
      <p:bldP spid="17" grpId="0" animBg="1"/>
      <p:bldP spid="22" grpId="0" animBg="1"/>
      <p:bldP spid="9" grpId="0" animBg="1"/>
      <p:bldP spid="9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15FDA-E22C-1DB1-1601-5EF0A597C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">
            <a:extLst>
              <a:ext uri="{FF2B5EF4-FFF2-40B4-BE49-F238E27FC236}">
                <a16:creationId xmlns:a16="http://schemas.microsoft.com/office/drawing/2014/main" id="{D507D1CC-82A6-1BC1-C766-9165E861162D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gradFill>
            <a:gsLst>
              <a:gs pos="100000">
                <a:srgbClr val="C5EBB7"/>
              </a:gs>
              <a:gs pos="0">
                <a:srgbClr val="2CE7AE"/>
              </a:gs>
            </a:gsLst>
            <a:lin ang="9600000" scaled="0"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/>
            </a:endParaRPr>
          </a:p>
        </p:txBody>
      </p:sp>
      <p:sp>
        <p:nvSpPr>
          <p:cNvPr id="71" name="2">
            <a:extLst>
              <a:ext uri="{FF2B5EF4-FFF2-40B4-BE49-F238E27FC236}">
                <a16:creationId xmlns:a16="http://schemas.microsoft.com/office/drawing/2014/main" id="{15F6B20D-193E-2345-3D32-3888AB9C2931}"/>
              </a:ext>
            </a:extLst>
          </p:cNvPr>
          <p:cNvSpPr/>
          <p:nvPr/>
        </p:nvSpPr>
        <p:spPr>
          <a:xfrm>
            <a:off x="4907280" y="2240280"/>
            <a:ext cx="2377440" cy="2377440"/>
          </a:xfrm>
          <a:prstGeom prst="roundRect">
            <a:avLst>
              <a:gd name="adj" fmla="val 8855"/>
            </a:avLst>
          </a:prstGeom>
          <a:gradFill>
            <a:gsLst>
              <a:gs pos="11000">
                <a:srgbClr val="DC40B3"/>
              </a:gs>
              <a:gs pos="100000">
                <a:srgbClr val="FE646E"/>
              </a:gs>
            </a:gsLst>
            <a:lin ang="5400000" scaled="1"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/>
            </a:endParaRPr>
          </a:p>
        </p:txBody>
      </p:sp>
      <p:sp>
        <p:nvSpPr>
          <p:cNvPr id="35" name="3">
            <a:extLst>
              <a:ext uri="{FF2B5EF4-FFF2-40B4-BE49-F238E27FC236}">
                <a16:creationId xmlns:a16="http://schemas.microsoft.com/office/drawing/2014/main" id="{D22647B8-8899-896E-73D2-A5C70170B3E6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gradFill>
            <a:gsLst>
              <a:gs pos="18000">
                <a:srgbClr val="00B0F0"/>
              </a:gs>
              <a:gs pos="92000">
                <a:srgbClr val="4AE3EA"/>
              </a:gs>
            </a:gsLst>
            <a:lin ang="9600000" scaled="0"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/>
            </a:endParaRPr>
          </a:p>
        </p:txBody>
      </p:sp>
      <p:sp>
        <p:nvSpPr>
          <p:cNvPr id="36" name="4">
            <a:extLst>
              <a:ext uri="{FF2B5EF4-FFF2-40B4-BE49-F238E27FC236}">
                <a16:creationId xmlns:a16="http://schemas.microsoft.com/office/drawing/2014/main" id="{128B3310-197C-314C-C673-25133E47F9AE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/>
            </a:endParaRPr>
          </a:p>
        </p:txBody>
      </p:sp>
      <p:sp>
        <p:nvSpPr>
          <p:cNvPr id="37" name="5">
            <a:extLst>
              <a:ext uri="{FF2B5EF4-FFF2-40B4-BE49-F238E27FC236}">
                <a16:creationId xmlns:a16="http://schemas.microsoft.com/office/drawing/2014/main" id="{1D4FA9A3-60E2-C472-C7F9-23D149AF9BA7}"/>
              </a:ext>
            </a:extLst>
          </p:cNvPr>
          <p:cNvSpPr/>
          <p:nvPr/>
        </p:nvSpPr>
        <p:spPr>
          <a:xfrm>
            <a:off x="4984448" y="2317448"/>
            <a:ext cx="2223105" cy="2223105"/>
          </a:xfrm>
          <a:prstGeom prst="roundRect">
            <a:avLst>
              <a:gd name="adj" fmla="val 8855"/>
            </a:avLst>
          </a:prstGeom>
          <a:gradFill>
            <a:gsLst>
              <a:gs pos="100000">
                <a:srgbClr val="E8BA69"/>
              </a:gs>
              <a:gs pos="24000">
                <a:srgbClr val="F29000"/>
              </a:gs>
            </a:gsLst>
            <a:lin ang="5400000" scaled="1"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/>
            </a:endParaRPr>
          </a:p>
        </p:txBody>
      </p:sp>
      <p:sp>
        <p:nvSpPr>
          <p:cNvPr id="38" name="6">
            <a:extLst>
              <a:ext uri="{FF2B5EF4-FFF2-40B4-BE49-F238E27FC236}">
                <a16:creationId xmlns:a16="http://schemas.microsoft.com/office/drawing/2014/main" id="{34B281BC-36DC-B1A7-0EBA-6100258A3771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>
            <a:gsLst>
              <a:gs pos="11000">
                <a:srgbClr val="C8B5FE"/>
              </a:gs>
              <a:gs pos="98000">
                <a:srgbClr val="5016FD"/>
              </a:gs>
            </a:gsLst>
            <a:lin ang="18000000" scaled="0"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/>
            </a:endParaRPr>
          </a:p>
        </p:txBody>
      </p:sp>
      <p:sp>
        <p:nvSpPr>
          <p:cNvPr id="39" name="7">
            <a:extLst>
              <a:ext uri="{FF2B5EF4-FFF2-40B4-BE49-F238E27FC236}">
                <a16:creationId xmlns:a16="http://schemas.microsoft.com/office/drawing/2014/main" id="{47C7AA32-B1C9-FB5E-57A7-24C00C827C67}"/>
              </a:ext>
            </a:extLst>
          </p:cNvPr>
          <p:cNvSpPr/>
          <p:nvPr/>
        </p:nvSpPr>
        <p:spPr>
          <a:xfrm>
            <a:off x="4457906" y="1790906"/>
            <a:ext cx="3276188" cy="3276188"/>
          </a:xfrm>
          <a:prstGeom prst="roundRect">
            <a:avLst>
              <a:gd name="adj" fmla="val 8855"/>
            </a:avLst>
          </a:prstGeom>
          <a:gradFill>
            <a:gsLst>
              <a:gs pos="68000">
                <a:srgbClr val="1AFAF3"/>
              </a:gs>
              <a:gs pos="0">
                <a:schemeClr val="bg1">
                  <a:lumMod val="95000"/>
                </a:schemeClr>
              </a:gs>
            </a:gsLst>
            <a:lin ang="17400000" scaled="0"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/>
            </a:endParaRPr>
          </a:p>
        </p:txBody>
      </p:sp>
      <p:sp>
        <p:nvSpPr>
          <p:cNvPr id="41" name="8">
            <a:extLst>
              <a:ext uri="{FF2B5EF4-FFF2-40B4-BE49-F238E27FC236}">
                <a16:creationId xmlns:a16="http://schemas.microsoft.com/office/drawing/2014/main" id="{EFF13D23-8103-E199-854F-DB3B8D0FA891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9">
            <a:extLst>
              <a:ext uri="{FF2B5EF4-FFF2-40B4-BE49-F238E27FC236}">
                <a16:creationId xmlns:a16="http://schemas.microsoft.com/office/drawing/2014/main" id="{9B4D999E-9172-4AAF-39A2-41F2F2F04D7F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10">
            <a:extLst>
              <a:ext uri="{FF2B5EF4-FFF2-40B4-BE49-F238E27FC236}">
                <a16:creationId xmlns:a16="http://schemas.microsoft.com/office/drawing/2014/main" id="{946D6C36-3561-11A4-F717-C60B89BAF71F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14397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11">
            <a:extLst>
              <a:ext uri="{FF2B5EF4-FFF2-40B4-BE49-F238E27FC236}">
                <a16:creationId xmlns:a16="http://schemas.microsoft.com/office/drawing/2014/main" id="{5C17E70A-63CA-9852-4A9C-ED91C7C77F7A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17223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12">
            <a:extLst>
              <a:ext uri="{FF2B5EF4-FFF2-40B4-BE49-F238E27FC236}">
                <a16:creationId xmlns:a16="http://schemas.microsoft.com/office/drawing/2014/main" id="{48951B4C-2EB6-F5EA-5744-8698C0110AFA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6" name="13">
            <a:extLst>
              <a:ext uri="{FF2B5EF4-FFF2-40B4-BE49-F238E27FC236}">
                <a16:creationId xmlns:a16="http://schemas.microsoft.com/office/drawing/2014/main" id="{672B03EA-57EB-2503-8584-77F4A947B092}"/>
              </a:ext>
            </a:extLst>
          </p:cNvPr>
          <p:cNvGrpSpPr>
            <a:grpSpLocks/>
          </p:cNvGrpSpPr>
          <p:nvPr/>
        </p:nvGrpSpPr>
        <p:grpSpPr>
          <a:xfrm>
            <a:off x="10982831" y="-1506133"/>
            <a:ext cx="4998896" cy="4998896"/>
            <a:chOff x="5669264" y="-939639"/>
            <a:chExt cx="4998896" cy="4998896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4042BECC-0999-964E-0BEE-2751F3D628E8}"/>
                </a:ext>
              </a:extLst>
            </p:cNvPr>
            <p:cNvSpPr>
              <a:spLocks/>
            </p:cNvSpPr>
            <p:nvPr/>
          </p:nvSpPr>
          <p:spPr>
            <a:xfrm>
              <a:off x="5669264" y="-939639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10235BB2-04BD-BD04-946F-AFB8F241F3E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120078" y="511175"/>
              <a:ext cx="2097269" cy="2097269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B0F3B465-C70D-90E5-91D6-1926C43B3D15}"/>
                </a:ext>
              </a:extLst>
            </p:cNvPr>
            <p:cNvGrpSpPr>
              <a:grpSpLocks/>
            </p:cNvGrpSpPr>
            <p:nvPr/>
          </p:nvGrpSpPr>
          <p:grpSpPr>
            <a:xfrm>
              <a:off x="7194367" y="487450"/>
              <a:ext cx="1913342" cy="2051387"/>
              <a:chOff x="7194367" y="487450"/>
              <a:chExt cx="1913342" cy="2051387"/>
            </a:xfrm>
          </p:grpSpPr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0E82E2CE-3D19-305A-3CDF-599B13C5D41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94367" y="1153842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4AF62C44-A8C0-BF46-5BF2-60DEC20D8BC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1296" y="487450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A</a:t>
                </a:r>
              </a:p>
            </p:txBody>
          </p: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21A28556-9A98-E5D8-B76D-304D97305D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05211" y="1106217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3" name="15">
            <a:extLst>
              <a:ext uri="{FF2B5EF4-FFF2-40B4-BE49-F238E27FC236}">
                <a16:creationId xmlns:a16="http://schemas.microsoft.com/office/drawing/2014/main" id="{2F28E9C6-C525-FEC7-D808-EB2DB1592606}"/>
              </a:ext>
            </a:extLst>
          </p:cNvPr>
          <p:cNvGrpSpPr>
            <a:grpSpLocks/>
          </p:cNvGrpSpPr>
          <p:nvPr/>
        </p:nvGrpSpPr>
        <p:grpSpPr>
          <a:xfrm>
            <a:off x="10982831" y="1049587"/>
            <a:ext cx="4998896" cy="4998896"/>
            <a:chOff x="3288865" y="1346384"/>
            <a:chExt cx="4998896" cy="4998896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ED000D45-0594-1D12-23E9-E824FF6A086B}"/>
                </a:ext>
              </a:extLst>
            </p:cNvPr>
            <p:cNvSpPr>
              <a:spLocks/>
            </p:cNvSpPr>
            <p:nvPr/>
          </p:nvSpPr>
          <p:spPr>
            <a:xfrm>
              <a:off x="3288865" y="1346384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EF311810-3DB2-21AF-1E8A-5919CC339F3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76761" y="2734280"/>
              <a:ext cx="2223105" cy="222310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A3D0B9B6-5FEF-86B2-1F80-C7E9953A4053}"/>
                </a:ext>
              </a:extLst>
            </p:cNvPr>
            <p:cNvGrpSpPr>
              <a:grpSpLocks/>
            </p:cNvGrpSpPr>
            <p:nvPr/>
          </p:nvGrpSpPr>
          <p:grpSpPr>
            <a:xfrm>
              <a:off x="4826101" y="2687826"/>
              <a:ext cx="1913342" cy="2109117"/>
              <a:chOff x="7230022" y="411825"/>
              <a:chExt cx="1913342" cy="2109117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481DB3DF-C6AB-7ED2-AF31-45DE5D2FF80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30022" y="1135947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6249A30E-4E99-F97D-B5EE-1A002049092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29277" y="411825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B</a:t>
                </a:r>
              </a:p>
            </p:txBody>
          </p: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58E04C8E-FA12-CB99-C46A-4A5900A1507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8733" y="1024504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0" name="16">
            <a:extLst>
              <a:ext uri="{FF2B5EF4-FFF2-40B4-BE49-F238E27FC236}">
                <a16:creationId xmlns:a16="http://schemas.microsoft.com/office/drawing/2014/main" id="{99944143-5767-C162-ACCD-1CC9A8A293DD}"/>
              </a:ext>
            </a:extLst>
          </p:cNvPr>
          <p:cNvGrpSpPr>
            <a:grpSpLocks/>
          </p:cNvGrpSpPr>
          <p:nvPr/>
        </p:nvGrpSpPr>
        <p:grpSpPr>
          <a:xfrm>
            <a:off x="10982831" y="3605306"/>
            <a:ext cx="4998896" cy="4998896"/>
            <a:chOff x="1186717" y="3391310"/>
            <a:chExt cx="4998896" cy="4998896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F4C591D3-BA20-4A9D-DFE5-D678E33692AB}"/>
                </a:ext>
              </a:extLst>
            </p:cNvPr>
            <p:cNvSpPr>
              <a:spLocks/>
            </p:cNvSpPr>
            <p:nvPr/>
          </p:nvSpPr>
          <p:spPr>
            <a:xfrm>
              <a:off x="1186717" y="3391310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2CDCCEE3-24B8-A134-305A-39190480726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94598" y="4999191"/>
              <a:ext cx="1783135" cy="178313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FDDC4047-5AC6-BE7F-CB1C-CBC73F410EFF}"/>
                </a:ext>
              </a:extLst>
            </p:cNvPr>
            <p:cNvSpPr txBox="1">
              <a:spLocks/>
            </p:cNvSpPr>
            <p:nvPr/>
          </p:nvSpPr>
          <p:spPr>
            <a:xfrm>
              <a:off x="3228749" y="4922311"/>
              <a:ext cx="914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C</a:t>
              </a:r>
              <a:endPara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C5F2300-9A1B-11F4-D24F-3FC99037D5BD}"/>
                </a:ext>
              </a:extLst>
            </p:cNvPr>
            <p:cNvSpPr txBox="1">
              <a:spLocks/>
            </p:cNvSpPr>
            <p:nvPr/>
          </p:nvSpPr>
          <p:spPr>
            <a:xfrm>
              <a:off x="2825978" y="5540395"/>
              <a:ext cx="17296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Lorem ipsum dolor sit amet, consectetuer adipiscing elit. Maecenas porttitor congue massa. Fusce posuere, magna sed pulvinar</a:t>
              </a:r>
            </a:p>
          </p:txBody>
        </p: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DFEB454A-C711-0153-A5F0-AC1458D7DA12}"/>
                </a:ext>
              </a:extLst>
            </p:cNvPr>
            <p:cNvCxnSpPr>
              <a:cxnSpLocks/>
            </p:cNvCxnSpPr>
            <p:nvPr/>
          </p:nvCxnSpPr>
          <p:spPr>
            <a:xfrm>
              <a:off x="3156366" y="5473719"/>
              <a:ext cx="1127002" cy="0"/>
            </a:xfrm>
            <a:prstGeom prst="line">
              <a:avLst/>
            </a:prstGeom>
            <a:ln w="38100">
              <a:solidFill>
                <a:srgbClr val="F25728">
                  <a:alpha val="36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17">
            <a:extLst>
              <a:ext uri="{FF2B5EF4-FFF2-40B4-BE49-F238E27FC236}">
                <a16:creationId xmlns:a16="http://schemas.microsoft.com/office/drawing/2014/main" id="{6E8731EC-C4ED-C3AA-04E2-BD75727AC9E6}"/>
              </a:ext>
            </a:extLst>
          </p:cNvPr>
          <p:cNvSpPr/>
          <p:nvPr/>
        </p:nvSpPr>
        <p:spPr>
          <a:xfrm>
            <a:off x="4590144" y="1923144"/>
            <a:ext cx="3011714" cy="301171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7" name="14" hidden="1">
            <a:extLst>
              <a:ext uri="{FF2B5EF4-FFF2-40B4-BE49-F238E27FC236}">
                <a16:creationId xmlns:a16="http://schemas.microsoft.com/office/drawing/2014/main" id="{F6B33EA9-9522-C845-9662-0627E681A8E7}"/>
              </a:ext>
            </a:extLst>
          </p:cNvPr>
          <p:cNvGrpSpPr>
            <a:grpSpLocks/>
          </p:cNvGrpSpPr>
          <p:nvPr/>
        </p:nvGrpSpPr>
        <p:grpSpPr>
          <a:xfrm>
            <a:off x="2563032" y="-103968"/>
            <a:ext cx="7065936" cy="7065936"/>
            <a:chOff x="-51667" y="-494447"/>
            <a:chExt cx="4998896" cy="4998896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32D04776-17E3-B9C0-5494-C7642CA2D7C8}"/>
                </a:ext>
              </a:extLst>
            </p:cNvPr>
            <p:cNvSpPr>
              <a:spLocks/>
            </p:cNvSpPr>
            <p:nvPr/>
          </p:nvSpPr>
          <p:spPr>
            <a:xfrm>
              <a:off x="-51667" y="-494447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64A46671-8BD2-AD08-A6A7-651A8BF22AE1}"/>
                </a:ext>
              </a:extLst>
            </p:cNvPr>
            <p:cNvSpPr>
              <a:spLocks/>
            </p:cNvSpPr>
            <p:nvPr/>
          </p:nvSpPr>
          <p:spPr>
            <a:xfrm>
              <a:off x="1611180" y="1168400"/>
              <a:ext cx="1673203" cy="1673203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78672325-EB55-F3B6-17A2-4D2FF57EFB09}"/>
                </a:ext>
              </a:extLst>
            </p:cNvPr>
            <p:cNvSpPr txBox="1">
              <a:spLocks/>
            </p:cNvSpPr>
            <p:nvPr/>
          </p:nvSpPr>
          <p:spPr>
            <a:xfrm>
              <a:off x="1849754" y="1712613"/>
              <a:ext cx="1160705" cy="67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>
                      <a:lumMod val="50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Main Title Here</a:t>
              </a:r>
            </a:p>
          </p:txBody>
        </p:sp>
      </p:grpSp>
      <p:pic>
        <p:nvPicPr>
          <p:cNvPr id="40" name="Picture Placeholder 39">
            <a:extLst>
              <a:ext uri="{FF2B5EF4-FFF2-40B4-BE49-F238E27FC236}">
                <a16:creationId xmlns:a16="http://schemas.microsoft.com/office/drawing/2014/main" id="{AE9687C7-2456-C144-AAD1-0E091DE0965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19" r="21819"/>
          <a:stretch/>
        </p:blipFill>
        <p:spPr/>
      </p:pic>
    </p:spTree>
    <p:extLst>
      <p:ext uri="{BB962C8B-B14F-4D97-AF65-F5344CB8AC3E}">
        <p14:creationId xmlns:p14="http://schemas.microsoft.com/office/powerpoint/2010/main" val="2203958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4674 -0.4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-20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896 0.1678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48" y="838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3984 0.1844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921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2357 0.1446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85" y="722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1875 0.1986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993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43 -0.01065 L 0.10898 -0.1562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729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0938 -0.2273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-1136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7565 0.2759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76" y="1379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6523 0.3270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8" y="1634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5859 0.1409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30" y="703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35391 -0.0530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-266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14648 0.0189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8" y="949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6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039 0.35115 L -0.43112 0.07893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-13611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9687 -0.2062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0324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794 -0.01319 L -0.63242 0.04769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3032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221 -0.39051 L -0.82227 -0.0847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3" y="1527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8229 -0.31412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15" y="-15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1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66" grpId="0" animBg="1"/>
      <p:bldP spid="66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77AB4-8D3F-BF1B-E5DB-93967B821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">
            <a:extLst>
              <a:ext uri="{FF2B5EF4-FFF2-40B4-BE49-F238E27FC236}">
                <a16:creationId xmlns:a16="http://schemas.microsoft.com/office/drawing/2014/main" id="{029F36C4-A553-C4D6-9009-6DBE6F4C816C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rgbClr val="00FF99"/>
          </a:soli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1" name="2">
            <a:extLst>
              <a:ext uri="{FF2B5EF4-FFF2-40B4-BE49-F238E27FC236}">
                <a16:creationId xmlns:a16="http://schemas.microsoft.com/office/drawing/2014/main" id="{74780225-C73B-1573-9DA7-240D1B621250}"/>
              </a:ext>
            </a:extLst>
          </p:cNvPr>
          <p:cNvSpPr/>
          <p:nvPr/>
        </p:nvSpPr>
        <p:spPr>
          <a:xfrm>
            <a:off x="4907280" y="2240280"/>
            <a:ext cx="2377440" cy="2377440"/>
          </a:xfrm>
          <a:prstGeom prst="roundRect">
            <a:avLst>
              <a:gd name="adj" fmla="val 8855"/>
            </a:avLst>
          </a:prstGeom>
          <a:solidFill>
            <a:srgbClr val="C364A3"/>
          </a:soli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3">
            <a:extLst>
              <a:ext uri="{FF2B5EF4-FFF2-40B4-BE49-F238E27FC236}">
                <a16:creationId xmlns:a16="http://schemas.microsoft.com/office/drawing/2014/main" id="{6E137C25-47C0-EEA5-2A4A-14AAE7435F55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rgbClr val="23A4D5"/>
          </a:soli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4">
            <a:extLst>
              <a:ext uri="{FF2B5EF4-FFF2-40B4-BE49-F238E27FC236}">
                <a16:creationId xmlns:a16="http://schemas.microsoft.com/office/drawing/2014/main" id="{66C739F0-03BF-FBCE-538A-5F3FA7EF3114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5">
            <a:extLst>
              <a:ext uri="{FF2B5EF4-FFF2-40B4-BE49-F238E27FC236}">
                <a16:creationId xmlns:a16="http://schemas.microsoft.com/office/drawing/2014/main" id="{B301431D-33F1-4D56-5BA1-25267430AD73}"/>
              </a:ext>
            </a:extLst>
          </p:cNvPr>
          <p:cNvSpPr/>
          <p:nvPr/>
        </p:nvSpPr>
        <p:spPr>
          <a:xfrm>
            <a:off x="4984448" y="2317448"/>
            <a:ext cx="2223105" cy="2223105"/>
          </a:xfrm>
          <a:prstGeom prst="roundRect">
            <a:avLst>
              <a:gd name="adj" fmla="val 8855"/>
            </a:avLst>
          </a:prstGeom>
          <a:solidFill>
            <a:srgbClr val="F25728"/>
          </a:soli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6">
            <a:extLst>
              <a:ext uri="{FF2B5EF4-FFF2-40B4-BE49-F238E27FC236}">
                <a16:creationId xmlns:a16="http://schemas.microsoft.com/office/drawing/2014/main" id="{123FDEB7-C9C0-8A0E-AAB0-F134D08E58D9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rgbClr val="ED1E79"/>
          </a:soli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7">
            <a:extLst>
              <a:ext uri="{FF2B5EF4-FFF2-40B4-BE49-F238E27FC236}">
                <a16:creationId xmlns:a16="http://schemas.microsoft.com/office/drawing/2014/main" id="{8B31D7ED-B634-A643-22DB-AA7D95ABABBA}"/>
              </a:ext>
            </a:extLst>
          </p:cNvPr>
          <p:cNvSpPr/>
          <p:nvPr/>
        </p:nvSpPr>
        <p:spPr>
          <a:xfrm>
            <a:off x="4457906" y="1790906"/>
            <a:ext cx="3276188" cy="3276188"/>
          </a:xfrm>
          <a:prstGeom prst="roundRect">
            <a:avLst>
              <a:gd name="adj" fmla="val 8855"/>
            </a:avLst>
          </a:prstGeom>
          <a:solidFill>
            <a:srgbClr val="FAB23C"/>
          </a:soli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8">
            <a:extLst>
              <a:ext uri="{FF2B5EF4-FFF2-40B4-BE49-F238E27FC236}">
                <a16:creationId xmlns:a16="http://schemas.microsoft.com/office/drawing/2014/main" id="{CF4DF1FD-07F6-4DA7-75BB-893BF48E0E18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9">
            <a:extLst>
              <a:ext uri="{FF2B5EF4-FFF2-40B4-BE49-F238E27FC236}">
                <a16:creationId xmlns:a16="http://schemas.microsoft.com/office/drawing/2014/main" id="{FF25EB22-A133-9DCA-FF68-CC7C384990A9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10">
            <a:extLst>
              <a:ext uri="{FF2B5EF4-FFF2-40B4-BE49-F238E27FC236}">
                <a16:creationId xmlns:a16="http://schemas.microsoft.com/office/drawing/2014/main" id="{03E0AB0E-3B1A-EFCB-4F50-9D50C35E786E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14397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11">
            <a:extLst>
              <a:ext uri="{FF2B5EF4-FFF2-40B4-BE49-F238E27FC236}">
                <a16:creationId xmlns:a16="http://schemas.microsoft.com/office/drawing/2014/main" id="{AED4182D-875E-D90E-A225-66F4A5F5925B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17223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12">
            <a:extLst>
              <a:ext uri="{FF2B5EF4-FFF2-40B4-BE49-F238E27FC236}">
                <a16:creationId xmlns:a16="http://schemas.microsoft.com/office/drawing/2014/main" id="{DA9D4078-40BB-7502-DA1A-82966DFF4AB4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6" name="13">
            <a:extLst>
              <a:ext uri="{FF2B5EF4-FFF2-40B4-BE49-F238E27FC236}">
                <a16:creationId xmlns:a16="http://schemas.microsoft.com/office/drawing/2014/main" id="{EB6E63CE-6350-8DF6-0417-CAA9D866E78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-1506133"/>
            <a:ext cx="4998896" cy="4998896"/>
            <a:chOff x="5669264" y="-939639"/>
            <a:chExt cx="4998896" cy="4998896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F6F1C12C-D4A0-A410-037B-2D035C737F4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69264" y="-939639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95EA1267-5F89-0F93-FBA7-A56A41359BB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120078" y="511175"/>
              <a:ext cx="2097269" cy="2097269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9CF840D5-A1C0-988D-26A6-B5D83BA8B930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7194367" y="487450"/>
              <a:ext cx="1913342" cy="2051387"/>
              <a:chOff x="7194367" y="487450"/>
              <a:chExt cx="1913342" cy="2051387"/>
            </a:xfrm>
          </p:grpSpPr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5B1CE864-A7E1-8047-4421-DCD2FA368FF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94367" y="1153842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2255D8EF-C0A0-9EF8-CAC9-8AA5EB8DA40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1296" y="487450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A</a:t>
                </a:r>
              </a:p>
            </p:txBody>
          </p: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7F5BAC11-2254-F6B7-A01D-5BA299CF36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05211" y="1106217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3" name="15">
            <a:extLst>
              <a:ext uri="{FF2B5EF4-FFF2-40B4-BE49-F238E27FC236}">
                <a16:creationId xmlns:a16="http://schemas.microsoft.com/office/drawing/2014/main" id="{8BED8156-F159-DB30-D2A9-AF4C705E20E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1049587"/>
            <a:ext cx="4998896" cy="4998896"/>
            <a:chOff x="3288865" y="1346384"/>
            <a:chExt cx="4998896" cy="4998896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5441C7C3-2F89-920F-39FD-E7C67B4F97B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8865" y="1346384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F74E8223-2124-B7C1-C92A-5EF0DB31C76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76761" y="2734280"/>
              <a:ext cx="2223105" cy="222310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174B635E-04D8-C5F7-492E-B76BCE052BC8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4826101" y="2687826"/>
              <a:ext cx="1913342" cy="2109117"/>
              <a:chOff x="7230022" y="411825"/>
              <a:chExt cx="1913342" cy="2109117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46304DFD-FDBC-35E9-4555-D21CD39E043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30022" y="1135947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6421E1C7-E08C-068B-2138-58F5B72536C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29277" y="411825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B</a:t>
                </a:r>
              </a:p>
            </p:txBody>
          </p: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AE59036B-A8EB-4D27-CD1F-2DDF02DF26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8733" y="1024504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0" name="16">
            <a:extLst>
              <a:ext uri="{FF2B5EF4-FFF2-40B4-BE49-F238E27FC236}">
                <a16:creationId xmlns:a16="http://schemas.microsoft.com/office/drawing/2014/main" id="{C1C8388A-C80A-C1D5-B3BB-E7E5E1B7E3B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3605306"/>
            <a:ext cx="4998896" cy="4998896"/>
            <a:chOff x="1186717" y="3391310"/>
            <a:chExt cx="4998896" cy="4998896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FD76604-3EC5-FEBE-5406-BF50268E274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86717" y="3391310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3B0BEBFE-4722-135F-6EEC-9CDBD2743C1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94598" y="4999191"/>
              <a:ext cx="1783135" cy="178313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61FEBADE-E3B4-3DFB-4CDC-C7F02A5E8D03}"/>
                </a:ext>
              </a:extLst>
            </p:cNvPr>
            <p:cNvSpPr txBox="1">
              <a:spLocks/>
            </p:cNvSpPr>
            <p:nvPr/>
          </p:nvSpPr>
          <p:spPr>
            <a:xfrm>
              <a:off x="3228749" y="4922311"/>
              <a:ext cx="914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C</a:t>
              </a:r>
              <a:endPara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0533DA3-AC9B-9534-7009-4897181A77BA}"/>
                </a:ext>
              </a:extLst>
            </p:cNvPr>
            <p:cNvSpPr txBox="1">
              <a:spLocks/>
            </p:cNvSpPr>
            <p:nvPr/>
          </p:nvSpPr>
          <p:spPr>
            <a:xfrm>
              <a:off x="2825978" y="5540395"/>
              <a:ext cx="17296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Lorem ipsum dolor sit amet, consectetuer adipiscing elit. Maecenas porttitor congue massa. Fusce posuere, magna sed pulvinar</a:t>
              </a:r>
            </a:p>
          </p:txBody>
        </p: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9B91FC04-364F-A4DD-95C1-DA14F2E2859C}"/>
                </a:ext>
              </a:extLst>
            </p:cNvPr>
            <p:cNvCxnSpPr>
              <a:cxnSpLocks/>
            </p:cNvCxnSpPr>
            <p:nvPr/>
          </p:nvCxnSpPr>
          <p:spPr>
            <a:xfrm>
              <a:off x="3156366" y="5473719"/>
              <a:ext cx="1127002" cy="0"/>
            </a:xfrm>
            <a:prstGeom prst="line">
              <a:avLst/>
            </a:prstGeom>
            <a:ln w="38100">
              <a:solidFill>
                <a:srgbClr val="F25728">
                  <a:alpha val="36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17">
            <a:extLst>
              <a:ext uri="{FF2B5EF4-FFF2-40B4-BE49-F238E27FC236}">
                <a16:creationId xmlns:a16="http://schemas.microsoft.com/office/drawing/2014/main" id="{77DDD5C0-94C4-A292-2C6C-EA854F7943E6}"/>
              </a:ext>
            </a:extLst>
          </p:cNvPr>
          <p:cNvSpPr/>
          <p:nvPr/>
        </p:nvSpPr>
        <p:spPr>
          <a:xfrm>
            <a:off x="4590144" y="1923144"/>
            <a:ext cx="3011714" cy="301171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7" name="14" hidden="1">
            <a:extLst>
              <a:ext uri="{FF2B5EF4-FFF2-40B4-BE49-F238E27FC236}">
                <a16:creationId xmlns:a16="http://schemas.microsoft.com/office/drawing/2014/main" id="{7B064940-32A7-B4F6-FCDF-781CC078A6A8}"/>
              </a:ext>
            </a:extLst>
          </p:cNvPr>
          <p:cNvGrpSpPr>
            <a:grpSpLocks/>
          </p:cNvGrpSpPr>
          <p:nvPr/>
        </p:nvGrpSpPr>
        <p:grpSpPr>
          <a:xfrm>
            <a:off x="2563032" y="-103968"/>
            <a:ext cx="7065936" cy="7065936"/>
            <a:chOff x="-51667" y="-494447"/>
            <a:chExt cx="4998896" cy="4998896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EBAAD13-2AA1-B14B-D8C7-3A984DFF31CF}"/>
                </a:ext>
              </a:extLst>
            </p:cNvPr>
            <p:cNvSpPr>
              <a:spLocks/>
            </p:cNvSpPr>
            <p:nvPr/>
          </p:nvSpPr>
          <p:spPr>
            <a:xfrm>
              <a:off x="-51667" y="-494447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C0F2A561-BEE1-DBC6-4816-2689BBA589CB}"/>
                </a:ext>
              </a:extLst>
            </p:cNvPr>
            <p:cNvSpPr>
              <a:spLocks/>
            </p:cNvSpPr>
            <p:nvPr/>
          </p:nvSpPr>
          <p:spPr>
            <a:xfrm>
              <a:off x="1611180" y="1168400"/>
              <a:ext cx="1673203" cy="1673203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2C0C2E45-913B-C3EA-FA7C-C619B6F88AF6}"/>
                </a:ext>
              </a:extLst>
            </p:cNvPr>
            <p:cNvSpPr txBox="1">
              <a:spLocks/>
            </p:cNvSpPr>
            <p:nvPr/>
          </p:nvSpPr>
          <p:spPr>
            <a:xfrm>
              <a:off x="1849754" y="1712613"/>
              <a:ext cx="1160705" cy="67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>
                      <a:lumMod val="50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Main Title Here</a:t>
              </a:r>
            </a:p>
          </p:txBody>
        </p:sp>
      </p:grpSp>
      <p:pic>
        <p:nvPicPr>
          <p:cNvPr id="40" name="Picture Placeholder 39">
            <a:extLst>
              <a:ext uri="{FF2B5EF4-FFF2-40B4-BE49-F238E27FC236}">
                <a16:creationId xmlns:a16="http://schemas.microsoft.com/office/drawing/2014/main" id="{06BCC5AA-0BC1-4A2D-408C-8AA03C862CE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19" r="21819"/>
          <a:stretch/>
        </p:blipFill>
        <p:spPr/>
      </p:pic>
    </p:spTree>
    <p:extLst>
      <p:ext uri="{BB962C8B-B14F-4D97-AF65-F5344CB8AC3E}">
        <p14:creationId xmlns:p14="http://schemas.microsoft.com/office/powerpoint/2010/main" val="3259945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4674 -0.4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-20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896 0.1678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48" y="838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3984 0.1844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921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2357 0.1446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85" y="722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1875 0.1986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993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43 -0.01065 L 0.10898 -0.1562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729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0938 -0.2273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-1136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7565 0.2759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76" y="1379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6523 0.3270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8" y="1634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5859 0.1409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30" y="703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35391 -0.0530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-266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14648 0.0189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8" y="949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6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039 0.35115 L -0.43112 0.07893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-13611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9687 -0.2062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0324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794 -0.01319 L -0.63242 0.04769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3032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221 -0.39051 L -0.82227 -0.0847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3" y="1527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8229 -0.31412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15" y="-15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1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66" grpId="0" animBg="1"/>
      <p:bldP spid="66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89ACF-20B6-FEB9-6A50-466AB81B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">
            <a:extLst>
              <a:ext uri="{FF2B5EF4-FFF2-40B4-BE49-F238E27FC236}">
                <a16:creationId xmlns:a16="http://schemas.microsoft.com/office/drawing/2014/main" id="{41B0748D-1E3C-7962-7733-21B2203941C9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1" name="2">
            <a:extLst>
              <a:ext uri="{FF2B5EF4-FFF2-40B4-BE49-F238E27FC236}">
                <a16:creationId xmlns:a16="http://schemas.microsoft.com/office/drawing/2014/main" id="{5BF84829-A1D3-EAE0-88F9-4BC020252202}"/>
              </a:ext>
            </a:extLst>
          </p:cNvPr>
          <p:cNvSpPr/>
          <p:nvPr/>
        </p:nvSpPr>
        <p:spPr>
          <a:xfrm>
            <a:off x="4907280" y="2240280"/>
            <a:ext cx="2377440" cy="2377440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5" name="3">
            <a:extLst>
              <a:ext uri="{FF2B5EF4-FFF2-40B4-BE49-F238E27FC236}">
                <a16:creationId xmlns:a16="http://schemas.microsoft.com/office/drawing/2014/main" id="{C48F25AD-17FD-CCA2-A026-B94C1A0E4FC0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6" name="4">
            <a:extLst>
              <a:ext uri="{FF2B5EF4-FFF2-40B4-BE49-F238E27FC236}">
                <a16:creationId xmlns:a16="http://schemas.microsoft.com/office/drawing/2014/main" id="{87EB427C-665F-864F-20D0-227EBAFB21A3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7" name="5">
            <a:extLst>
              <a:ext uri="{FF2B5EF4-FFF2-40B4-BE49-F238E27FC236}">
                <a16:creationId xmlns:a16="http://schemas.microsoft.com/office/drawing/2014/main" id="{7176B047-9928-1176-328F-257C1F9DBE09}"/>
              </a:ext>
            </a:extLst>
          </p:cNvPr>
          <p:cNvSpPr/>
          <p:nvPr/>
        </p:nvSpPr>
        <p:spPr>
          <a:xfrm>
            <a:off x="4984448" y="2317448"/>
            <a:ext cx="2223105" cy="2223105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8" name="6">
            <a:extLst>
              <a:ext uri="{FF2B5EF4-FFF2-40B4-BE49-F238E27FC236}">
                <a16:creationId xmlns:a16="http://schemas.microsoft.com/office/drawing/2014/main" id="{5A8B5976-B9D3-E7D7-874C-F3984C6CE0D6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9" name="7">
            <a:extLst>
              <a:ext uri="{FF2B5EF4-FFF2-40B4-BE49-F238E27FC236}">
                <a16:creationId xmlns:a16="http://schemas.microsoft.com/office/drawing/2014/main" id="{51A2B321-6431-D875-1BED-87E1AD87F6E7}"/>
              </a:ext>
            </a:extLst>
          </p:cNvPr>
          <p:cNvSpPr/>
          <p:nvPr/>
        </p:nvSpPr>
        <p:spPr>
          <a:xfrm>
            <a:off x="4457906" y="1790906"/>
            <a:ext cx="3276188" cy="3276188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1" name="8">
            <a:extLst>
              <a:ext uri="{FF2B5EF4-FFF2-40B4-BE49-F238E27FC236}">
                <a16:creationId xmlns:a16="http://schemas.microsoft.com/office/drawing/2014/main" id="{7A59AFA7-B3F3-D443-19AC-C29745A9315A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9">
            <a:extLst>
              <a:ext uri="{FF2B5EF4-FFF2-40B4-BE49-F238E27FC236}">
                <a16:creationId xmlns:a16="http://schemas.microsoft.com/office/drawing/2014/main" id="{2C6E2356-A469-AE99-B0F5-ED1C2D225CDB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10">
            <a:extLst>
              <a:ext uri="{FF2B5EF4-FFF2-40B4-BE49-F238E27FC236}">
                <a16:creationId xmlns:a16="http://schemas.microsoft.com/office/drawing/2014/main" id="{8EC14184-9DB5-A763-BFF3-11C8F87640E6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14397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11">
            <a:extLst>
              <a:ext uri="{FF2B5EF4-FFF2-40B4-BE49-F238E27FC236}">
                <a16:creationId xmlns:a16="http://schemas.microsoft.com/office/drawing/2014/main" id="{E4DBAB5F-AEBD-AFDA-F13C-C62498BCB718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17223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12">
            <a:extLst>
              <a:ext uri="{FF2B5EF4-FFF2-40B4-BE49-F238E27FC236}">
                <a16:creationId xmlns:a16="http://schemas.microsoft.com/office/drawing/2014/main" id="{3E33ED65-F56E-31DB-AC31-A2F3CA12A5EF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6" name="13">
            <a:extLst>
              <a:ext uri="{FF2B5EF4-FFF2-40B4-BE49-F238E27FC236}">
                <a16:creationId xmlns:a16="http://schemas.microsoft.com/office/drawing/2014/main" id="{65D0A397-E897-6FF7-7188-A73A8EBD6B3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-1506133"/>
            <a:ext cx="4998896" cy="4998896"/>
            <a:chOff x="5669264" y="-939639"/>
            <a:chExt cx="4998896" cy="4998896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C30580BF-528C-9774-5D2A-956422004E7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69264" y="-939639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E1A3566E-D110-6399-4E1C-1187AD38E37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120078" y="511175"/>
              <a:ext cx="2097269" cy="2097269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C6CFB3FD-F6DE-3A2A-11F1-5C91813CFFA8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7194367" y="487450"/>
              <a:ext cx="1913342" cy="2051387"/>
              <a:chOff x="7194367" y="487450"/>
              <a:chExt cx="1913342" cy="2051387"/>
            </a:xfrm>
          </p:grpSpPr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C45958E0-327D-FBB5-3F04-C4173BF670A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94367" y="1153842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4FA3F48A-F104-4100-6C50-5EA19C727AF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1296" y="487450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A</a:t>
                </a:r>
              </a:p>
            </p:txBody>
          </p: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7F494AB3-2C54-E2A3-5D67-987B7ECD416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05211" y="1106217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3" name="15">
            <a:extLst>
              <a:ext uri="{FF2B5EF4-FFF2-40B4-BE49-F238E27FC236}">
                <a16:creationId xmlns:a16="http://schemas.microsoft.com/office/drawing/2014/main" id="{6A8F3515-4043-8B65-34BC-23190866F5F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1049587"/>
            <a:ext cx="4998896" cy="4998896"/>
            <a:chOff x="3288865" y="1346384"/>
            <a:chExt cx="4998896" cy="4998896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5D951988-5C09-93E9-14D4-B862B615763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8865" y="1346384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10319E45-899F-0C96-977A-393F4CCDB87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76761" y="2734280"/>
              <a:ext cx="2223105" cy="222310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8F3B6ACF-0115-3BF5-7F26-195FE27B2779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4826101" y="2687826"/>
              <a:ext cx="1913342" cy="2109117"/>
              <a:chOff x="7230022" y="411825"/>
              <a:chExt cx="1913342" cy="2109117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109B62C4-8A38-74B3-C457-F3EB7C8B4BD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30022" y="1135947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D73AB139-20B1-F2BA-640C-58C029CEB01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29277" y="411825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B</a:t>
                </a:r>
              </a:p>
            </p:txBody>
          </p: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24FAB0AE-AAD4-7D05-2C6A-1A12E41939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8733" y="1024504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0" name="16">
            <a:extLst>
              <a:ext uri="{FF2B5EF4-FFF2-40B4-BE49-F238E27FC236}">
                <a16:creationId xmlns:a16="http://schemas.microsoft.com/office/drawing/2014/main" id="{11259EDE-7832-2A85-21FC-23A4DA7552A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3605306"/>
            <a:ext cx="4998896" cy="4998896"/>
            <a:chOff x="1186717" y="3391310"/>
            <a:chExt cx="4998896" cy="4998896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2CE2A415-6304-34F7-E0E3-66F2A525F08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86717" y="3391310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0BF9205C-D65C-49CA-F56E-E8F14B6F873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94598" y="4999191"/>
              <a:ext cx="1783135" cy="178313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BA3DEE66-4EDC-D390-5730-E1ADF807D862}"/>
                </a:ext>
              </a:extLst>
            </p:cNvPr>
            <p:cNvSpPr txBox="1">
              <a:spLocks/>
            </p:cNvSpPr>
            <p:nvPr/>
          </p:nvSpPr>
          <p:spPr>
            <a:xfrm>
              <a:off x="3228749" y="4922311"/>
              <a:ext cx="914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C</a:t>
              </a:r>
              <a:endPara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6D39DBB6-0887-6147-3466-8C973932B6B1}"/>
                </a:ext>
              </a:extLst>
            </p:cNvPr>
            <p:cNvSpPr txBox="1">
              <a:spLocks/>
            </p:cNvSpPr>
            <p:nvPr/>
          </p:nvSpPr>
          <p:spPr>
            <a:xfrm>
              <a:off x="2825978" y="5540395"/>
              <a:ext cx="17296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Lorem ipsum dolor sit amet, consectetuer adipiscing elit. Maecenas porttitor congue massa. Fusce posuere, magna sed pulvinar</a:t>
              </a:r>
            </a:p>
          </p:txBody>
        </p: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80845D36-1F30-0795-0BFE-0A43DC30E8D1}"/>
                </a:ext>
              </a:extLst>
            </p:cNvPr>
            <p:cNvCxnSpPr>
              <a:cxnSpLocks/>
            </p:cNvCxnSpPr>
            <p:nvPr/>
          </p:nvCxnSpPr>
          <p:spPr>
            <a:xfrm>
              <a:off x="3156366" y="5473719"/>
              <a:ext cx="1127002" cy="0"/>
            </a:xfrm>
            <a:prstGeom prst="line">
              <a:avLst/>
            </a:prstGeom>
            <a:ln w="38100">
              <a:solidFill>
                <a:srgbClr val="F25728">
                  <a:alpha val="36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17">
            <a:extLst>
              <a:ext uri="{FF2B5EF4-FFF2-40B4-BE49-F238E27FC236}">
                <a16:creationId xmlns:a16="http://schemas.microsoft.com/office/drawing/2014/main" id="{1D5810CC-2ABE-2868-3438-B7B41EC69620}"/>
              </a:ext>
            </a:extLst>
          </p:cNvPr>
          <p:cNvSpPr/>
          <p:nvPr/>
        </p:nvSpPr>
        <p:spPr>
          <a:xfrm>
            <a:off x="4590144" y="1923144"/>
            <a:ext cx="3011714" cy="301171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7" name="14" hidden="1">
            <a:extLst>
              <a:ext uri="{FF2B5EF4-FFF2-40B4-BE49-F238E27FC236}">
                <a16:creationId xmlns:a16="http://schemas.microsoft.com/office/drawing/2014/main" id="{3CE87CF7-07CE-D140-09C7-E7D9D89F8C68}"/>
              </a:ext>
            </a:extLst>
          </p:cNvPr>
          <p:cNvGrpSpPr>
            <a:grpSpLocks/>
          </p:cNvGrpSpPr>
          <p:nvPr/>
        </p:nvGrpSpPr>
        <p:grpSpPr>
          <a:xfrm>
            <a:off x="2563032" y="-103968"/>
            <a:ext cx="7065936" cy="7065936"/>
            <a:chOff x="-51667" y="-494447"/>
            <a:chExt cx="4998896" cy="4998896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11402642-7CD7-8EE4-6D69-AE0AEB660243}"/>
                </a:ext>
              </a:extLst>
            </p:cNvPr>
            <p:cNvSpPr>
              <a:spLocks/>
            </p:cNvSpPr>
            <p:nvPr/>
          </p:nvSpPr>
          <p:spPr>
            <a:xfrm>
              <a:off x="-51667" y="-494447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BDC8603E-D766-02A3-7F58-B30D3AE80134}"/>
                </a:ext>
              </a:extLst>
            </p:cNvPr>
            <p:cNvSpPr>
              <a:spLocks/>
            </p:cNvSpPr>
            <p:nvPr/>
          </p:nvSpPr>
          <p:spPr>
            <a:xfrm>
              <a:off x="1611180" y="1168400"/>
              <a:ext cx="1673203" cy="1673203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B0D10B23-ADD1-E897-CB7D-82D6C29A5DCE}"/>
                </a:ext>
              </a:extLst>
            </p:cNvPr>
            <p:cNvSpPr txBox="1">
              <a:spLocks/>
            </p:cNvSpPr>
            <p:nvPr/>
          </p:nvSpPr>
          <p:spPr>
            <a:xfrm>
              <a:off x="1849754" y="1712613"/>
              <a:ext cx="1160705" cy="67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>
                      <a:lumMod val="50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Main Title Here</a:t>
              </a:r>
            </a:p>
          </p:txBody>
        </p:sp>
      </p:grpSp>
      <p:pic>
        <p:nvPicPr>
          <p:cNvPr id="40" name="Picture Placeholder 39">
            <a:extLst>
              <a:ext uri="{FF2B5EF4-FFF2-40B4-BE49-F238E27FC236}">
                <a16:creationId xmlns:a16="http://schemas.microsoft.com/office/drawing/2014/main" id="{1ED81208-4192-9D4D-9272-4185C9D447B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19" r="21819"/>
          <a:stretch/>
        </p:blipFill>
        <p:spPr/>
      </p:pic>
    </p:spTree>
    <p:extLst>
      <p:ext uri="{BB962C8B-B14F-4D97-AF65-F5344CB8AC3E}">
        <p14:creationId xmlns:p14="http://schemas.microsoft.com/office/powerpoint/2010/main" val="4171909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4674 -0.4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-20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896 0.1678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48" y="838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3984 0.1844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921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2357 0.1446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85" y="722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1875 0.1986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993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43 -0.01065 L 0.10898 -0.1562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729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0938 -0.2273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-1136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7565 0.2759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76" y="1379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6523 0.3270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8" y="1634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5859 0.1409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30" y="703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35391 -0.0530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-266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14648 0.0189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8" y="949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6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039 0.35115 L -0.43112 0.07893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-13611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9687 -0.2062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0324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794 -0.01319 L -0.63242 0.04769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3032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221 -0.39051 L -0.82227 -0.0847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3" y="1527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8229 -0.31412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15" y="-15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1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66" grpId="0" animBg="1"/>
      <p:bldP spid="66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FBE357-95D7-4945-8C5E-FCBAFEFF4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">
            <a:extLst>
              <a:ext uri="{FF2B5EF4-FFF2-40B4-BE49-F238E27FC236}">
                <a16:creationId xmlns:a16="http://schemas.microsoft.com/office/drawing/2014/main" id="{EAE33675-5C93-565D-8610-E09008B46D51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1" name="2">
            <a:extLst>
              <a:ext uri="{FF2B5EF4-FFF2-40B4-BE49-F238E27FC236}">
                <a16:creationId xmlns:a16="http://schemas.microsoft.com/office/drawing/2014/main" id="{26A30EEA-502A-D339-1EB3-98BB01882EA9}"/>
              </a:ext>
            </a:extLst>
          </p:cNvPr>
          <p:cNvSpPr/>
          <p:nvPr/>
        </p:nvSpPr>
        <p:spPr>
          <a:xfrm>
            <a:off x="4907280" y="2240280"/>
            <a:ext cx="2377440" cy="2377440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5" name="3">
            <a:extLst>
              <a:ext uri="{FF2B5EF4-FFF2-40B4-BE49-F238E27FC236}">
                <a16:creationId xmlns:a16="http://schemas.microsoft.com/office/drawing/2014/main" id="{E9501037-A7A9-163C-91C1-349288F08790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6" name="4">
            <a:extLst>
              <a:ext uri="{FF2B5EF4-FFF2-40B4-BE49-F238E27FC236}">
                <a16:creationId xmlns:a16="http://schemas.microsoft.com/office/drawing/2014/main" id="{1FB41647-A6F8-63E4-9934-89CA1721E3A2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5">
            <a:extLst>
              <a:ext uri="{FF2B5EF4-FFF2-40B4-BE49-F238E27FC236}">
                <a16:creationId xmlns:a16="http://schemas.microsoft.com/office/drawing/2014/main" id="{298BB9EC-C301-B4A6-0A81-C41DE5F63828}"/>
              </a:ext>
            </a:extLst>
          </p:cNvPr>
          <p:cNvSpPr/>
          <p:nvPr/>
        </p:nvSpPr>
        <p:spPr>
          <a:xfrm>
            <a:off x="4984448" y="2317448"/>
            <a:ext cx="2223105" cy="2223105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8" name="6">
            <a:extLst>
              <a:ext uri="{FF2B5EF4-FFF2-40B4-BE49-F238E27FC236}">
                <a16:creationId xmlns:a16="http://schemas.microsoft.com/office/drawing/2014/main" id="{979DF27D-6573-C788-407B-671B0673D773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9" name="7">
            <a:extLst>
              <a:ext uri="{FF2B5EF4-FFF2-40B4-BE49-F238E27FC236}">
                <a16:creationId xmlns:a16="http://schemas.microsoft.com/office/drawing/2014/main" id="{6AF3E412-B807-8CF4-511E-0EC266871E16}"/>
              </a:ext>
            </a:extLst>
          </p:cNvPr>
          <p:cNvSpPr/>
          <p:nvPr/>
        </p:nvSpPr>
        <p:spPr>
          <a:xfrm>
            <a:off x="4457906" y="1790906"/>
            <a:ext cx="3276188" cy="3276188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1" name="8">
            <a:extLst>
              <a:ext uri="{FF2B5EF4-FFF2-40B4-BE49-F238E27FC236}">
                <a16:creationId xmlns:a16="http://schemas.microsoft.com/office/drawing/2014/main" id="{A5AD341C-82B8-E517-D2D9-AC999ED1A949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5588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2" name="9">
            <a:extLst>
              <a:ext uri="{FF2B5EF4-FFF2-40B4-BE49-F238E27FC236}">
                <a16:creationId xmlns:a16="http://schemas.microsoft.com/office/drawing/2014/main" id="{1BD8BF4A-5CB9-1624-0C25-004D59BD74C4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5588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3" name="10">
            <a:extLst>
              <a:ext uri="{FF2B5EF4-FFF2-40B4-BE49-F238E27FC236}">
                <a16:creationId xmlns:a16="http://schemas.microsoft.com/office/drawing/2014/main" id="{15D58D89-2E92-4F63-1064-FB9A959D31EE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14397"/>
            </a:avLst>
          </a:prstGeom>
          <a:solidFill>
            <a:schemeClr val="tx1"/>
          </a:solidFill>
          <a:ln>
            <a:noFill/>
          </a:ln>
          <a:effectLst>
            <a:innerShdw blurRad="5588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4" name="11">
            <a:extLst>
              <a:ext uri="{FF2B5EF4-FFF2-40B4-BE49-F238E27FC236}">
                <a16:creationId xmlns:a16="http://schemas.microsoft.com/office/drawing/2014/main" id="{DF092563-81B4-618E-0E47-C3FD8EACAE7D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17223"/>
            </a:avLst>
          </a:prstGeom>
          <a:solidFill>
            <a:schemeClr val="tx1"/>
          </a:solidFill>
          <a:ln>
            <a:noFill/>
          </a:ln>
          <a:effectLst>
            <a:innerShdw blurRad="5588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5" name="12">
            <a:extLst>
              <a:ext uri="{FF2B5EF4-FFF2-40B4-BE49-F238E27FC236}">
                <a16:creationId xmlns:a16="http://schemas.microsoft.com/office/drawing/2014/main" id="{78E278EF-6177-8D32-A188-8CE83F15C106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5588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46" name="13">
            <a:extLst>
              <a:ext uri="{FF2B5EF4-FFF2-40B4-BE49-F238E27FC236}">
                <a16:creationId xmlns:a16="http://schemas.microsoft.com/office/drawing/2014/main" id="{AD342320-0ACC-A45D-E5B2-92A4735D203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-1506133"/>
            <a:ext cx="4998896" cy="4998896"/>
            <a:chOff x="5669264" y="-939639"/>
            <a:chExt cx="4998896" cy="4998896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D9DAA0A5-DA95-B869-5473-2F6CDBDD541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69264" y="-939639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0B3F1618-A877-961E-4178-D4F2DD25FB9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120078" y="511175"/>
              <a:ext cx="2097269" cy="2097269"/>
            </a:xfrm>
            <a:prstGeom prst="roundRect">
              <a:avLst>
                <a:gd name="adj" fmla="val 8855"/>
              </a:avLst>
            </a:prstGeom>
            <a:solidFill>
              <a:schemeClr val="tx1"/>
            </a:solidFill>
            <a:ln>
              <a:noFill/>
            </a:ln>
            <a:effectLst>
              <a:innerShdw blurRad="5588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E488F41F-0492-10D5-015E-2C919D17E216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7194367" y="487450"/>
              <a:ext cx="1913342" cy="2051387"/>
              <a:chOff x="7194367" y="487450"/>
              <a:chExt cx="1913342" cy="2051387"/>
            </a:xfrm>
          </p:grpSpPr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AF69651C-86C1-40B4-642D-DB6D31CF799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94367" y="1153842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bg1"/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07549A3E-3713-D8BA-F256-FDD685812C7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1296" y="487450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bg1"/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A</a:t>
                </a:r>
              </a:p>
            </p:txBody>
          </p: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B553A0CB-0049-0484-1A10-8F298FE5B0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05211" y="1106217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3" name="15">
            <a:extLst>
              <a:ext uri="{FF2B5EF4-FFF2-40B4-BE49-F238E27FC236}">
                <a16:creationId xmlns:a16="http://schemas.microsoft.com/office/drawing/2014/main" id="{59754ADD-F44D-9C52-D07D-E546D8414B7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1049587"/>
            <a:ext cx="4998896" cy="4998896"/>
            <a:chOff x="3288865" y="1346384"/>
            <a:chExt cx="4998896" cy="4998896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4DE341DA-826A-D694-9965-4E3CBB7F58F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8865" y="1346384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E380541A-6ADB-D60F-E39E-D3F0199B262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76761" y="2734280"/>
              <a:ext cx="2223105" cy="2223105"/>
            </a:xfrm>
            <a:prstGeom prst="roundRect">
              <a:avLst>
                <a:gd name="adj" fmla="val 8855"/>
              </a:avLst>
            </a:prstGeom>
            <a:solidFill>
              <a:schemeClr val="tx1"/>
            </a:solidFill>
            <a:ln>
              <a:noFill/>
            </a:ln>
            <a:effectLst>
              <a:innerShdw blurRad="5588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B153C3B0-78D1-67D9-3D96-889FE8FA4F10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4826101" y="2687826"/>
              <a:ext cx="1913342" cy="2109117"/>
              <a:chOff x="7230022" y="411825"/>
              <a:chExt cx="1913342" cy="2109117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B6D21184-C70B-E1C7-417F-61B4550FA5C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30022" y="1135947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bg1"/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7BF672C8-ED09-A199-6B8D-BFFFD5B2B94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29277" y="411825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bg1"/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B</a:t>
                </a:r>
              </a:p>
            </p:txBody>
          </p: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4EF3A9F0-3EA5-F9F1-909A-E8BD968DF1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8733" y="1024504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0" name="16">
            <a:extLst>
              <a:ext uri="{FF2B5EF4-FFF2-40B4-BE49-F238E27FC236}">
                <a16:creationId xmlns:a16="http://schemas.microsoft.com/office/drawing/2014/main" id="{0C738A06-7854-57BA-C7B3-19BA4E4475E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3605306"/>
            <a:ext cx="4998896" cy="4998896"/>
            <a:chOff x="1186717" y="3391310"/>
            <a:chExt cx="4998896" cy="4998896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58E5BD1-3A18-DF0C-7A7B-C4AF390E2B5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86717" y="3391310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A807C6DA-C56C-459B-3409-FD767EA29F7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94598" y="4999191"/>
              <a:ext cx="1783135" cy="1783135"/>
            </a:xfrm>
            <a:prstGeom prst="roundRect">
              <a:avLst>
                <a:gd name="adj" fmla="val 8855"/>
              </a:avLst>
            </a:prstGeom>
            <a:solidFill>
              <a:schemeClr val="tx1"/>
            </a:solidFill>
            <a:ln>
              <a:noFill/>
            </a:ln>
            <a:effectLst>
              <a:innerShdw blurRad="5588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490AEF3E-FED4-BF42-3DD1-139340F87333}"/>
                </a:ext>
              </a:extLst>
            </p:cNvPr>
            <p:cNvSpPr txBox="1">
              <a:spLocks/>
            </p:cNvSpPr>
            <p:nvPr/>
          </p:nvSpPr>
          <p:spPr>
            <a:xfrm>
              <a:off x="3228749" y="4922311"/>
              <a:ext cx="914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bg1"/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C</a:t>
              </a:r>
              <a:endParaRPr lang="en-US" sz="4000" b="1" dirty="0">
                <a:solidFill>
                  <a:schemeClr val="bg1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AD10C3DC-9144-1DA6-DDF5-3B0DA966FE55}"/>
                </a:ext>
              </a:extLst>
            </p:cNvPr>
            <p:cNvSpPr txBox="1">
              <a:spLocks/>
            </p:cNvSpPr>
            <p:nvPr/>
          </p:nvSpPr>
          <p:spPr>
            <a:xfrm>
              <a:off x="2825978" y="5540395"/>
              <a:ext cx="17296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/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Lorem ipsum dolor sit amet, consectetuer adipiscing elit. Maecenas porttitor congue massa. Fusce posuere, magna sed pulvinar</a:t>
              </a:r>
            </a:p>
          </p:txBody>
        </p: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41775D54-4001-B86A-9EE1-017036F760C6}"/>
                </a:ext>
              </a:extLst>
            </p:cNvPr>
            <p:cNvCxnSpPr>
              <a:cxnSpLocks/>
            </p:cNvCxnSpPr>
            <p:nvPr/>
          </p:nvCxnSpPr>
          <p:spPr>
            <a:xfrm>
              <a:off x="3156366" y="5473719"/>
              <a:ext cx="1127002" cy="0"/>
            </a:xfrm>
            <a:prstGeom prst="line">
              <a:avLst/>
            </a:prstGeom>
            <a:ln w="38100">
              <a:solidFill>
                <a:srgbClr val="F25728">
                  <a:alpha val="36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17">
            <a:extLst>
              <a:ext uri="{FF2B5EF4-FFF2-40B4-BE49-F238E27FC236}">
                <a16:creationId xmlns:a16="http://schemas.microsoft.com/office/drawing/2014/main" id="{9680549C-2AF3-A6D8-CED8-3E0E9FFBFDF2}"/>
              </a:ext>
            </a:extLst>
          </p:cNvPr>
          <p:cNvSpPr/>
          <p:nvPr/>
        </p:nvSpPr>
        <p:spPr>
          <a:xfrm>
            <a:off x="4590144" y="1923144"/>
            <a:ext cx="3011714" cy="3011714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5588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67" name="14">
            <a:extLst>
              <a:ext uri="{FF2B5EF4-FFF2-40B4-BE49-F238E27FC236}">
                <a16:creationId xmlns:a16="http://schemas.microsoft.com/office/drawing/2014/main" id="{1190C57A-58C8-5355-FEC9-5CE35C4B52B4}"/>
              </a:ext>
            </a:extLst>
          </p:cNvPr>
          <p:cNvGrpSpPr>
            <a:grpSpLocks/>
          </p:cNvGrpSpPr>
          <p:nvPr/>
        </p:nvGrpSpPr>
        <p:grpSpPr>
          <a:xfrm>
            <a:off x="2563032" y="-103968"/>
            <a:ext cx="7065936" cy="7065936"/>
            <a:chOff x="-51667" y="-494447"/>
            <a:chExt cx="4998896" cy="4998896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254B0DD4-1EEA-9984-4CFD-3EE678C5D206}"/>
                </a:ext>
              </a:extLst>
            </p:cNvPr>
            <p:cNvSpPr>
              <a:spLocks/>
            </p:cNvSpPr>
            <p:nvPr/>
          </p:nvSpPr>
          <p:spPr>
            <a:xfrm>
              <a:off x="-51667" y="-494447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B7B9335D-A534-D6CC-064C-8D819CD10518}"/>
                </a:ext>
              </a:extLst>
            </p:cNvPr>
            <p:cNvSpPr>
              <a:spLocks/>
            </p:cNvSpPr>
            <p:nvPr/>
          </p:nvSpPr>
          <p:spPr>
            <a:xfrm>
              <a:off x="1611180" y="1168400"/>
              <a:ext cx="1673203" cy="1673203"/>
            </a:xfrm>
            <a:prstGeom prst="roundRect">
              <a:avLst>
                <a:gd name="adj" fmla="val 8855"/>
              </a:avLst>
            </a:prstGeom>
            <a:solidFill>
              <a:schemeClr val="tx1"/>
            </a:solidFill>
            <a:ln>
              <a:noFill/>
            </a:ln>
            <a:effectLst>
              <a:innerShdw blurRad="5588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1860D133-CA8A-43FA-E4E1-900F84A32482}"/>
                </a:ext>
              </a:extLst>
            </p:cNvPr>
            <p:cNvSpPr txBox="1">
              <a:spLocks/>
            </p:cNvSpPr>
            <p:nvPr/>
          </p:nvSpPr>
          <p:spPr>
            <a:xfrm>
              <a:off x="1849754" y="1712613"/>
              <a:ext cx="1160705" cy="67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Main Title Here</a:t>
              </a:r>
            </a:p>
          </p:txBody>
        </p:sp>
      </p:grpSp>
      <p:pic>
        <p:nvPicPr>
          <p:cNvPr id="40" name="Picture Placeholder 39">
            <a:extLst>
              <a:ext uri="{FF2B5EF4-FFF2-40B4-BE49-F238E27FC236}">
                <a16:creationId xmlns:a16="http://schemas.microsoft.com/office/drawing/2014/main" id="{A23706FA-0956-3818-6CAC-CF158F1D97E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16" r="21816"/>
          <a:stretch/>
        </p:blipFill>
        <p:spPr/>
      </p:pic>
    </p:spTree>
    <p:extLst>
      <p:ext uri="{BB962C8B-B14F-4D97-AF65-F5344CB8AC3E}">
        <p14:creationId xmlns:p14="http://schemas.microsoft.com/office/powerpoint/2010/main" val="762892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4674 -0.4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-20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896 0.1678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48" y="838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3984 0.1844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921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2357 0.1446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85" y="722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1875 0.1986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993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43 -0.01065 L 0.10898 -0.1562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729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0938 -0.2273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-1136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7565 0.2759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76" y="1379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6523 0.3270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8" y="1634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5859 0.1409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30" y="703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35391 -0.0530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-266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14648 0.0189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8" y="949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6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039 0.35115 L -0.43112 0.07893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-13611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687 -0.2062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0324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794 -0.01319 L -0.63242 0.04769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3032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221 -0.39051 L -0.82227 -0.0847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3" y="1527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8229 -0.31412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15" y="-15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1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66" grpId="0" animBg="1"/>
      <p:bldP spid="66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20E613-1B72-7E59-43D8-6F8FAC404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1">
            <a:extLst>
              <a:ext uri="{FF2B5EF4-FFF2-40B4-BE49-F238E27FC236}">
                <a16:creationId xmlns:a16="http://schemas.microsoft.com/office/drawing/2014/main" id="{563D9D6E-FF91-B77A-30EC-0BEEDAA15912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rgbClr val="00FF99"/>
          </a:soli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2">
            <a:extLst>
              <a:ext uri="{FF2B5EF4-FFF2-40B4-BE49-F238E27FC236}">
                <a16:creationId xmlns:a16="http://schemas.microsoft.com/office/drawing/2014/main" id="{52C1D425-36EB-90AE-5F25-44AAF2AD6AC4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solidFill>
            <a:srgbClr val="C364A3"/>
          </a:soli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3">
            <a:extLst>
              <a:ext uri="{FF2B5EF4-FFF2-40B4-BE49-F238E27FC236}">
                <a16:creationId xmlns:a16="http://schemas.microsoft.com/office/drawing/2014/main" id="{84758514-2082-E057-722F-A9FC09A334A6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rgbClr val="23A4D5"/>
          </a:soli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4">
            <a:extLst>
              <a:ext uri="{FF2B5EF4-FFF2-40B4-BE49-F238E27FC236}">
                <a16:creationId xmlns:a16="http://schemas.microsoft.com/office/drawing/2014/main" id="{3928EC4F-50DC-3782-55C9-EFB850E59206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5">
            <a:extLst>
              <a:ext uri="{FF2B5EF4-FFF2-40B4-BE49-F238E27FC236}">
                <a16:creationId xmlns:a16="http://schemas.microsoft.com/office/drawing/2014/main" id="{E83965DF-FF2D-8190-9EF4-31D901FA2981}"/>
              </a:ext>
            </a:extLst>
          </p:cNvPr>
          <p:cNvSpPr/>
          <p:nvPr/>
        </p:nvSpPr>
        <p:spPr>
          <a:xfrm>
            <a:off x="4984448" y="2317448"/>
            <a:ext cx="2223105" cy="2223105"/>
          </a:xfrm>
          <a:prstGeom prst="roundRect">
            <a:avLst>
              <a:gd name="adj" fmla="val 8855"/>
            </a:avLst>
          </a:prstGeom>
          <a:solidFill>
            <a:srgbClr val="F25728"/>
          </a:soli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6">
            <a:extLst>
              <a:ext uri="{FF2B5EF4-FFF2-40B4-BE49-F238E27FC236}">
                <a16:creationId xmlns:a16="http://schemas.microsoft.com/office/drawing/2014/main" id="{972FBE01-37A7-D10B-DB1B-A1E93DFD90A3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rgbClr val="ED1E79"/>
          </a:soli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7">
            <a:extLst>
              <a:ext uri="{FF2B5EF4-FFF2-40B4-BE49-F238E27FC236}">
                <a16:creationId xmlns:a16="http://schemas.microsoft.com/office/drawing/2014/main" id="{BBF36767-0132-0516-4E71-5662B0F5D8CB}"/>
              </a:ext>
            </a:extLst>
          </p:cNvPr>
          <p:cNvSpPr/>
          <p:nvPr/>
        </p:nvSpPr>
        <p:spPr>
          <a:xfrm>
            <a:off x="4457906" y="1790906"/>
            <a:ext cx="3276188" cy="3276188"/>
          </a:xfrm>
          <a:prstGeom prst="roundRect">
            <a:avLst>
              <a:gd name="adj" fmla="val 8855"/>
            </a:avLst>
          </a:prstGeom>
          <a:solidFill>
            <a:srgbClr val="FAB23C"/>
          </a:soli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8">
            <a:extLst>
              <a:ext uri="{FF2B5EF4-FFF2-40B4-BE49-F238E27FC236}">
                <a16:creationId xmlns:a16="http://schemas.microsoft.com/office/drawing/2014/main" id="{BD7FCDD0-F511-DB03-4CE8-9F540FEB13A3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9">
            <a:extLst>
              <a:ext uri="{FF2B5EF4-FFF2-40B4-BE49-F238E27FC236}">
                <a16:creationId xmlns:a16="http://schemas.microsoft.com/office/drawing/2014/main" id="{D06EC576-0BD1-3558-0F4A-E62B99582AD9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10">
            <a:extLst>
              <a:ext uri="{FF2B5EF4-FFF2-40B4-BE49-F238E27FC236}">
                <a16:creationId xmlns:a16="http://schemas.microsoft.com/office/drawing/2014/main" id="{B2B3EA9A-1B81-12EA-8D79-05FA0CB627D5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14397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11">
            <a:extLst>
              <a:ext uri="{FF2B5EF4-FFF2-40B4-BE49-F238E27FC236}">
                <a16:creationId xmlns:a16="http://schemas.microsoft.com/office/drawing/2014/main" id="{4E104815-D0EF-5513-473B-437B303AF86E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17223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12">
            <a:extLst>
              <a:ext uri="{FF2B5EF4-FFF2-40B4-BE49-F238E27FC236}">
                <a16:creationId xmlns:a16="http://schemas.microsoft.com/office/drawing/2014/main" id="{2BBBBCBA-83C6-CF69-93CB-D133ABD91B76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7" name="13">
            <a:extLst>
              <a:ext uri="{FF2B5EF4-FFF2-40B4-BE49-F238E27FC236}">
                <a16:creationId xmlns:a16="http://schemas.microsoft.com/office/drawing/2014/main" id="{FB42206C-5330-3242-C5EC-091844548F7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-1506133"/>
            <a:ext cx="4998896" cy="4998896"/>
            <a:chOff x="5669264" y="-939639"/>
            <a:chExt cx="4998896" cy="4998896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6B1A43C3-C8A0-D534-F9D6-31CA2F3D78B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69264" y="-939639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9594B539-4284-242A-AE15-1E84CE39868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120078" y="511175"/>
              <a:ext cx="2097269" cy="2097269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535FEEBA-7DFF-B314-F783-2722800E6362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7194367" y="487450"/>
              <a:ext cx="1913342" cy="2051387"/>
              <a:chOff x="7194367" y="487450"/>
              <a:chExt cx="1913342" cy="2051387"/>
            </a:xfrm>
          </p:grpSpPr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B1A53473-7B57-C472-2847-C401F81653A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94367" y="1153842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uLnTx/>
                    <a:uFillTx/>
                    <a:latin typeface="Calibri Light" panose="020F0302020204030204"/>
                    <a:ea typeface="+mn-ea"/>
                    <a:cs typeface="+mn-cs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17105E12-E589-A81C-9E94-1350BDC1D92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1296" y="487450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50000"/>
                        <a:lumOff val="50000"/>
                      </a:prst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uLnTx/>
                    <a:uFillTx/>
                    <a:latin typeface="Calibri Light" panose="020F0302020204030204"/>
                    <a:ea typeface="+mn-ea"/>
                    <a:cs typeface="+mn-cs"/>
                  </a:rPr>
                  <a:t>A</a:t>
                </a:r>
              </a:p>
            </p:txBody>
          </p: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0F3168AB-4769-841F-6ED5-458B4453E0D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05211" y="1106217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8" name="15">
            <a:extLst>
              <a:ext uri="{FF2B5EF4-FFF2-40B4-BE49-F238E27FC236}">
                <a16:creationId xmlns:a16="http://schemas.microsoft.com/office/drawing/2014/main" id="{AC6C27F1-0948-8CB9-A521-9D1296DB559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1049587"/>
            <a:ext cx="4998896" cy="4998896"/>
            <a:chOff x="3288865" y="1346384"/>
            <a:chExt cx="4998896" cy="4998896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0A47B5C6-1370-C67C-22EF-33299AF8A32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8865" y="1346384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D81B7343-5470-22BD-ABF5-2E6DE6E05CE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76761" y="2734280"/>
              <a:ext cx="2223105" cy="222310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E62C4BE8-3797-28CE-A8E9-F7C6BDF2E462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4826101" y="2687826"/>
              <a:ext cx="1913342" cy="2109117"/>
              <a:chOff x="7230022" y="411825"/>
              <a:chExt cx="1913342" cy="2109117"/>
            </a:xfrm>
          </p:grpSpPr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87D44EBA-A6FD-1E34-C1BD-41455CAC231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30022" y="1135947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uLnTx/>
                    <a:uFillTx/>
                    <a:latin typeface="Calibri Light" panose="020F0302020204030204"/>
                    <a:ea typeface="+mn-ea"/>
                    <a:cs typeface="+mn-cs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F9C5E004-EBB7-4310-2725-F1E3320B5DC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29277" y="411825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50000"/>
                        <a:lumOff val="50000"/>
                      </a:prst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uLnTx/>
                    <a:uFillTx/>
                    <a:latin typeface="Calibri Light" panose="020F0302020204030204"/>
                    <a:ea typeface="+mn-ea"/>
                    <a:cs typeface="+mn-cs"/>
                  </a:rPr>
                  <a:t>B</a:t>
                </a:r>
              </a:p>
            </p:txBody>
          </p: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1D6CBF26-3B8F-047C-9C0A-7D4E3F4B1CE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8733" y="1024504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5" name="16">
            <a:extLst>
              <a:ext uri="{FF2B5EF4-FFF2-40B4-BE49-F238E27FC236}">
                <a16:creationId xmlns:a16="http://schemas.microsoft.com/office/drawing/2014/main" id="{DE88416C-F3D8-B2AD-081B-0A1B849C7CB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3605306"/>
            <a:ext cx="4998896" cy="4998896"/>
            <a:chOff x="1186717" y="3391310"/>
            <a:chExt cx="4998896" cy="4998896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05E95D22-80DB-9158-7E2C-CE3317C59A7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86717" y="3391310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DC78EC95-4375-D3E1-6612-8B6F2785F4B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94598" y="4999191"/>
              <a:ext cx="1783135" cy="178313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627F4484-5904-60B5-ED7B-0C2792DB7A20}"/>
                </a:ext>
              </a:extLst>
            </p:cNvPr>
            <p:cNvSpPr txBox="1">
              <a:spLocks/>
            </p:cNvSpPr>
            <p:nvPr/>
          </p:nvSpPr>
          <p:spPr>
            <a:xfrm>
              <a:off x="3228749" y="4922311"/>
              <a:ext cx="914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C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EB2DE280-06F4-332A-E92F-3A64E277A679}"/>
                </a:ext>
              </a:extLst>
            </p:cNvPr>
            <p:cNvSpPr txBox="1">
              <a:spLocks/>
            </p:cNvSpPr>
            <p:nvPr/>
          </p:nvSpPr>
          <p:spPr>
            <a:xfrm>
              <a:off x="2825978" y="5540395"/>
              <a:ext cx="17296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Lorem ipsum dolor sit amet, consectetuer adipiscing elit. Maecenas porttitor congue massa. Fusce posuere, magna sed pulvinar</a:t>
              </a: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E4F3A8C6-4EB7-EEE6-BB2C-C59EC62A243C}"/>
                </a:ext>
              </a:extLst>
            </p:cNvPr>
            <p:cNvCxnSpPr>
              <a:cxnSpLocks/>
            </p:cNvCxnSpPr>
            <p:nvPr/>
          </p:nvCxnSpPr>
          <p:spPr>
            <a:xfrm>
              <a:off x="3156366" y="5473719"/>
              <a:ext cx="1127002" cy="0"/>
            </a:xfrm>
            <a:prstGeom prst="line">
              <a:avLst/>
            </a:prstGeom>
            <a:ln w="38100">
              <a:solidFill>
                <a:srgbClr val="F25728">
                  <a:alpha val="36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17">
            <a:extLst>
              <a:ext uri="{FF2B5EF4-FFF2-40B4-BE49-F238E27FC236}">
                <a16:creationId xmlns:a16="http://schemas.microsoft.com/office/drawing/2014/main" id="{47FDC267-D6D2-AB1B-4C80-0F9BBB6B1552}"/>
              </a:ext>
            </a:extLst>
          </p:cNvPr>
          <p:cNvSpPr/>
          <p:nvPr/>
        </p:nvSpPr>
        <p:spPr>
          <a:xfrm>
            <a:off x="4590144" y="1923144"/>
            <a:ext cx="3011714" cy="301171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4" name="14">
            <a:extLst>
              <a:ext uri="{FF2B5EF4-FFF2-40B4-BE49-F238E27FC236}">
                <a16:creationId xmlns:a16="http://schemas.microsoft.com/office/drawing/2014/main" id="{C8BAA601-8540-D13F-3834-10D33CFD6FC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563032" y="-103968"/>
            <a:ext cx="7065936" cy="7065936"/>
            <a:chOff x="-51667" y="-494447"/>
            <a:chExt cx="4998896" cy="4998896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97330714-C7E8-E986-F468-C46BF4F09EB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51667" y="-494447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E613B1E7-A9DB-FE29-96EC-3B2A1CAD480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11180" y="1168400"/>
              <a:ext cx="1673203" cy="1673203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AD0B08AB-8C89-90DD-E29D-27515F777ECA}"/>
                </a:ext>
              </a:extLst>
            </p:cNvPr>
            <p:cNvSpPr txBox="1">
              <a:spLocks/>
            </p:cNvSpPr>
            <p:nvPr/>
          </p:nvSpPr>
          <p:spPr>
            <a:xfrm>
              <a:off x="1849754" y="1712613"/>
              <a:ext cx="1160705" cy="67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Main Title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74310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4674 -0.4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-20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0495 -0.0613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47" y="-307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896 0.1678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48" y="838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3984 0.1844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921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2357 0.1446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85" y="722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1875 0.1986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993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43 -0.01065 L 0.10898 -0.1562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729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0938 -0.2273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-1136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7565 0.275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76" y="1379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6523 0.3270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8" y="1634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5859 0.1409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30" y="703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35391 -0.053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-2662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14648 0.0189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8" y="94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039 0.35115 L -0.43112 0.0789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-13611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687 -0.2062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0324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794 -0.01319 L -0.63242 0.0476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303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221 -0.39051 L -0.82227 -0.08473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3" y="1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19" grpId="0" animBg="1"/>
      <p:bldP spid="18" grpId="0" animBg="1"/>
      <p:bldP spid="15" grpId="0" animBg="1"/>
      <p:bldP spid="13" grpId="0" animBg="1"/>
      <p:bldP spid="11" grpId="0" animBg="1"/>
      <p:bldP spid="10" grpId="0" animBg="1"/>
      <p:bldP spid="14" grpId="0" animBg="1"/>
      <p:bldP spid="16" grpId="0" animBg="1"/>
      <p:bldP spid="17" grpId="0" animBg="1"/>
      <p:bldP spid="22" grpId="0" animBg="1"/>
      <p:bldP spid="9" grpId="0" animBg="1"/>
      <p:bldP spid="9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B5BF2-8231-906F-5868-2ADAB5F01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1">
            <a:extLst>
              <a:ext uri="{FF2B5EF4-FFF2-40B4-BE49-F238E27FC236}">
                <a16:creationId xmlns:a16="http://schemas.microsoft.com/office/drawing/2014/main" id="{63725ACE-3EE8-B12E-2283-44B203CB0E61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0" name="2">
            <a:extLst>
              <a:ext uri="{FF2B5EF4-FFF2-40B4-BE49-F238E27FC236}">
                <a16:creationId xmlns:a16="http://schemas.microsoft.com/office/drawing/2014/main" id="{004AE971-EE71-76A8-DDF0-CB0497639B98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" name="3">
            <a:extLst>
              <a:ext uri="{FF2B5EF4-FFF2-40B4-BE49-F238E27FC236}">
                <a16:creationId xmlns:a16="http://schemas.microsoft.com/office/drawing/2014/main" id="{367C7C84-69B3-EFB4-46BA-B926080FE1B2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" name="4">
            <a:extLst>
              <a:ext uri="{FF2B5EF4-FFF2-40B4-BE49-F238E27FC236}">
                <a16:creationId xmlns:a16="http://schemas.microsoft.com/office/drawing/2014/main" id="{E0271065-3880-94B2-C71D-2A80AA7783C8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5">
            <a:extLst>
              <a:ext uri="{FF2B5EF4-FFF2-40B4-BE49-F238E27FC236}">
                <a16:creationId xmlns:a16="http://schemas.microsoft.com/office/drawing/2014/main" id="{706E83FB-1B01-5256-D80A-4B2F5714EA19}"/>
              </a:ext>
            </a:extLst>
          </p:cNvPr>
          <p:cNvSpPr/>
          <p:nvPr/>
        </p:nvSpPr>
        <p:spPr>
          <a:xfrm>
            <a:off x="4984448" y="2317448"/>
            <a:ext cx="2223105" cy="2223105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6">
            <a:extLst>
              <a:ext uri="{FF2B5EF4-FFF2-40B4-BE49-F238E27FC236}">
                <a16:creationId xmlns:a16="http://schemas.microsoft.com/office/drawing/2014/main" id="{DA6C5B71-35E0-49D1-C8DF-DDA313DD726E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7">
            <a:extLst>
              <a:ext uri="{FF2B5EF4-FFF2-40B4-BE49-F238E27FC236}">
                <a16:creationId xmlns:a16="http://schemas.microsoft.com/office/drawing/2014/main" id="{47B062E0-165C-9771-32A4-78680A0068D6}"/>
              </a:ext>
            </a:extLst>
          </p:cNvPr>
          <p:cNvSpPr/>
          <p:nvPr/>
        </p:nvSpPr>
        <p:spPr>
          <a:xfrm>
            <a:off x="4457906" y="1790906"/>
            <a:ext cx="3276188" cy="3276188"/>
          </a:xfrm>
          <a:prstGeom prst="roundRect">
            <a:avLst>
              <a:gd name="adj" fmla="val 8855"/>
            </a:avLst>
          </a:prstGeom>
          <a:solidFill>
            <a:schemeClr val="tx1"/>
          </a:solidFill>
          <a:ln>
            <a:noFill/>
          </a:ln>
          <a:effectLst>
            <a:innerShdw blurRad="1270000">
              <a:srgbClr val="00CC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8">
            <a:extLst>
              <a:ext uri="{FF2B5EF4-FFF2-40B4-BE49-F238E27FC236}">
                <a16:creationId xmlns:a16="http://schemas.microsoft.com/office/drawing/2014/main" id="{5308F512-4F2B-A52E-ABCE-8330D9E2BDEB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9">
            <a:extLst>
              <a:ext uri="{FF2B5EF4-FFF2-40B4-BE49-F238E27FC236}">
                <a16:creationId xmlns:a16="http://schemas.microsoft.com/office/drawing/2014/main" id="{2BC1CD90-3ECD-8B55-CE73-460A48413DE2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" name="10">
            <a:extLst>
              <a:ext uri="{FF2B5EF4-FFF2-40B4-BE49-F238E27FC236}">
                <a16:creationId xmlns:a16="http://schemas.microsoft.com/office/drawing/2014/main" id="{ED7AD25B-AB95-3F2B-1DBF-06B62D08ABFA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14397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" name="11">
            <a:extLst>
              <a:ext uri="{FF2B5EF4-FFF2-40B4-BE49-F238E27FC236}">
                <a16:creationId xmlns:a16="http://schemas.microsoft.com/office/drawing/2014/main" id="{2F76CB58-72ED-1FD0-E28F-6D330CE32833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17223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12">
            <a:extLst>
              <a:ext uri="{FF2B5EF4-FFF2-40B4-BE49-F238E27FC236}">
                <a16:creationId xmlns:a16="http://schemas.microsoft.com/office/drawing/2014/main" id="{D44A2244-0EE0-7584-4294-B9B861C4FCFB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57" name="13">
            <a:extLst>
              <a:ext uri="{FF2B5EF4-FFF2-40B4-BE49-F238E27FC236}">
                <a16:creationId xmlns:a16="http://schemas.microsoft.com/office/drawing/2014/main" id="{E55FD954-9AB0-F654-C50D-8F7E3A8F88E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-1506133"/>
            <a:ext cx="4998896" cy="4998896"/>
            <a:chOff x="5669264" y="-939639"/>
            <a:chExt cx="4998896" cy="4998896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4D589D81-5C00-E1BF-AC4F-3F2A52633AF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69264" y="-939639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D3F9F69B-5875-9EF4-5FBC-956A1AD00BB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120078" y="511175"/>
              <a:ext cx="2097269" cy="2097269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3A34418F-934B-F3CB-9A73-19C885AA620C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7194367" y="487450"/>
              <a:ext cx="1913342" cy="2051387"/>
              <a:chOff x="7194367" y="487450"/>
              <a:chExt cx="1913342" cy="2051387"/>
            </a:xfrm>
          </p:grpSpPr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6E79E3CB-106B-1F35-5720-744432936D9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94367" y="1153842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87360143-2B4D-3F63-2410-A179F63161D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1296" y="487450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A</a:t>
                </a:r>
              </a:p>
            </p:txBody>
          </p: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1C30351E-6DBB-E54C-1AB0-2B9CD260AE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05211" y="1106217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8" name="15">
            <a:extLst>
              <a:ext uri="{FF2B5EF4-FFF2-40B4-BE49-F238E27FC236}">
                <a16:creationId xmlns:a16="http://schemas.microsoft.com/office/drawing/2014/main" id="{C20B59C7-C898-C269-95A3-E2A8A85AE20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1049587"/>
            <a:ext cx="4998896" cy="4998896"/>
            <a:chOff x="3288865" y="1346384"/>
            <a:chExt cx="4998896" cy="4998896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04DEC986-C280-591A-7F11-2BF76A97A47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8865" y="1346384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14A0B329-5D4B-529E-8C84-D245A8903F9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76761" y="2734280"/>
              <a:ext cx="2223105" cy="222310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1F598893-A44F-B120-FDE3-E4FCEA30AD51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4826101" y="2687826"/>
              <a:ext cx="1913342" cy="2109117"/>
              <a:chOff x="7230022" y="411825"/>
              <a:chExt cx="1913342" cy="2109117"/>
            </a:xfrm>
          </p:grpSpPr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E157EF40-FFA3-C012-38AC-95C81C44FD0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30022" y="1135947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5E01ED7A-CBD4-39E4-EBDD-3927064E6F7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29277" y="411825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B</a:t>
                </a:r>
              </a:p>
            </p:txBody>
          </p: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306B1894-E119-3948-248D-D0A4A771C6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8733" y="1024504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5" name="16">
            <a:extLst>
              <a:ext uri="{FF2B5EF4-FFF2-40B4-BE49-F238E27FC236}">
                <a16:creationId xmlns:a16="http://schemas.microsoft.com/office/drawing/2014/main" id="{48E50772-45DC-7748-F416-0864CC732E7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3605306"/>
            <a:ext cx="4998896" cy="4998896"/>
            <a:chOff x="1186717" y="3391310"/>
            <a:chExt cx="4998896" cy="4998896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5B3C1EA6-124C-35E8-53D8-EB3282E48DF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86717" y="3391310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FF9B6505-BB5F-A741-BEBA-91665714566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94598" y="4999191"/>
              <a:ext cx="1783135" cy="178313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32B58C3A-867F-65F1-668B-132FD07E7487}"/>
                </a:ext>
              </a:extLst>
            </p:cNvPr>
            <p:cNvSpPr txBox="1">
              <a:spLocks/>
            </p:cNvSpPr>
            <p:nvPr/>
          </p:nvSpPr>
          <p:spPr>
            <a:xfrm>
              <a:off x="3228749" y="4922311"/>
              <a:ext cx="914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C</a:t>
              </a:r>
              <a:endPara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50278CA4-51FA-1BD1-967B-6692D071D327}"/>
                </a:ext>
              </a:extLst>
            </p:cNvPr>
            <p:cNvSpPr txBox="1">
              <a:spLocks/>
            </p:cNvSpPr>
            <p:nvPr/>
          </p:nvSpPr>
          <p:spPr>
            <a:xfrm>
              <a:off x="2825978" y="5540395"/>
              <a:ext cx="17296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Lorem ipsum dolor sit amet, consectetuer adipiscing elit. Maecenas porttitor congue massa. Fusce posuere, magna sed pulvinar</a:t>
              </a: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46AD6000-5005-F4A4-B469-3644F177012A}"/>
                </a:ext>
              </a:extLst>
            </p:cNvPr>
            <p:cNvCxnSpPr>
              <a:cxnSpLocks/>
            </p:cNvCxnSpPr>
            <p:nvPr/>
          </p:nvCxnSpPr>
          <p:spPr>
            <a:xfrm>
              <a:off x="3156366" y="5473719"/>
              <a:ext cx="1127002" cy="0"/>
            </a:xfrm>
            <a:prstGeom prst="line">
              <a:avLst/>
            </a:prstGeom>
            <a:ln w="38100">
              <a:solidFill>
                <a:srgbClr val="F25728">
                  <a:alpha val="36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17">
            <a:extLst>
              <a:ext uri="{FF2B5EF4-FFF2-40B4-BE49-F238E27FC236}">
                <a16:creationId xmlns:a16="http://schemas.microsoft.com/office/drawing/2014/main" id="{C9B4736B-88AF-D72E-F3DA-E3A02412CF24}"/>
              </a:ext>
            </a:extLst>
          </p:cNvPr>
          <p:cNvSpPr/>
          <p:nvPr/>
        </p:nvSpPr>
        <p:spPr>
          <a:xfrm>
            <a:off x="4590144" y="1923144"/>
            <a:ext cx="3011714" cy="301171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64" name="14">
            <a:extLst>
              <a:ext uri="{FF2B5EF4-FFF2-40B4-BE49-F238E27FC236}">
                <a16:creationId xmlns:a16="http://schemas.microsoft.com/office/drawing/2014/main" id="{84707389-C78E-6BEF-F82B-D916229AC4A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563032" y="-103968"/>
            <a:ext cx="7065936" cy="7065936"/>
            <a:chOff x="-51667" y="-494447"/>
            <a:chExt cx="4998896" cy="4998896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D95C45C0-E89F-8C3F-A386-D66C7882B56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51667" y="-494447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3F7DB6C8-7842-40B1-BE86-CD9E84B0C67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11180" y="1168400"/>
              <a:ext cx="1673203" cy="1673203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F87749C4-D8E2-3F8B-758D-573756DF3056}"/>
                </a:ext>
              </a:extLst>
            </p:cNvPr>
            <p:cNvSpPr txBox="1">
              <a:spLocks/>
            </p:cNvSpPr>
            <p:nvPr/>
          </p:nvSpPr>
          <p:spPr>
            <a:xfrm>
              <a:off x="1849754" y="1712613"/>
              <a:ext cx="1160705" cy="67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Main Title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5461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4674 -0.4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-20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0495 -0.0613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47" y="-307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896 0.1678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48" y="838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3984 0.1844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921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2357 0.1446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85" y="722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1875 0.1986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993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43 -0.01065 L 0.10898 -0.1562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729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0938 -0.2273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-1136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7565 0.275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76" y="1379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6523 0.3270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8" y="1634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5859 0.1409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30" y="703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35391 -0.053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-2662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14648 0.0189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8" y="94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039 0.35115 L -0.43112 0.0789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-13611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687 -0.2062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0324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794 -0.01319 L -0.63242 0.0476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303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221 -0.39051 L -0.82227 -0.08473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3" y="1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19" grpId="0" animBg="1"/>
      <p:bldP spid="18" grpId="0" animBg="1"/>
      <p:bldP spid="15" grpId="0" animBg="1"/>
      <p:bldP spid="13" grpId="0" animBg="1"/>
      <p:bldP spid="11" grpId="0" animBg="1"/>
      <p:bldP spid="10" grpId="0" animBg="1"/>
      <p:bldP spid="14" grpId="0" animBg="1"/>
      <p:bldP spid="16" grpId="0" animBg="1"/>
      <p:bldP spid="17" grpId="0" animBg="1"/>
      <p:bldP spid="22" grpId="0" animBg="1"/>
      <p:bldP spid="9" grpId="0" animBg="1"/>
      <p:bldP spid="9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9D29AB-8544-3CBF-4D2D-609B22C31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1">
            <a:extLst>
              <a:ext uri="{FF2B5EF4-FFF2-40B4-BE49-F238E27FC236}">
                <a16:creationId xmlns:a16="http://schemas.microsoft.com/office/drawing/2014/main" id="{EE4B0586-9F21-C597-71F6-CAA13126036D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prstClr val="black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0" name="2">
            <a:extLst>
              <a:ext uri="{FF2B5EF4-FFF2-40B4-BE49-F238E27FC236}">
                <a16:creationId xmlns:a16="http://schemas.microsoft.com/office/drawing/2014/main" id="{DDD5E89C-7105-AA89-B608-573F9DF04604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prstClr val="black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" name="3">
            <a:extLst>
              <a:ext uri="{FF2B5EF4-FFF2-40B4-BE49-F238E27FC236}">
                <a16:creationId xmlns:a16="http://schemas.microsoft.com/office/drawing/2014/main" id="{31BA0F40-51BC-EBBD-3C50-FAF36D4A0D4C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prstClr val="black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" name="4">
            <a:extLst>
              <a:ext uri="{FF2B5EF4-FFF2-40B4-BE49-F238E27FC236}">
                <a16:creationId xmlns:a16="http://schemas.microsoft.com/office/drawing/2014/main" id="{C69D66E8-C546-428F-F6BA-11E9679E357C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prstClr val="black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5">
            <a:extLst>
              <a:ext uri="{FF2B5EF4-FFF2-40B4-BE49-F238E27FC236}">
                <a16:creationId xmlns:a16="http://schemas.microsoft.com/office/drawing/2014/main" id="{CFBAE524-308C-DDCA-B588-030AD31A64BF}"/>
              </a:ext>
            </a:extLst>
          </p:cNvPr>
          <p:cNvSpPr/>
          <p:nvPr/>
        </p:nvSpPr>
        <p:spPr>
          <a:xfrm>
            <a:off x="4984448" y="2317448"/>
            <a:ext cx="2223105" cy="2223105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prstClr val="black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6">
            <a:extLst>
              <a:ext uri="{FF2B5EF4-FFF2-40B4-BE49-F238E27FC236}">
                <a16:creationId xmlns:a16="http://schemas.microsoft.com/office/drawing/2014/main" id="{9BE0B41A-3022-A708-5B6C-4D07E435CD4B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prstClr val="black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7">
            <a:extLst>
              <a:ext uri="{FF2B5EF4-FFF2-40B4-BE49-F238E27FC236}">
                <a16:creationId xmlns:a16="http://schemas.microsoft.com/office/drawing/2014/main" id="{266E77D9-D2B2-E32F-9461-DEA8990E4A67}"/>
              </a:ext>
            </a:extLst>
          </p:cNvPr>
          <p:cNvSpPr/>
          <p:nvPr/>
        </p:nvSpPr>
        <p:spPr>
          <a:xfrm>
            <a:off x="4457906" y="1790906"/>
            <a:ext cx="3276188" cy="3276188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prstClr val="black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8">
            <a:extLst>
              <a:ext uri="{FF2B5EF4-FFF2-40B4-BE49-F238E27FC236}">
                <a16:creationId xmlns:a16="http://schemas.microsoft.com/office/drawing/2014/main" id="{EF77422D-5924-7FA7-52CF-F8C73EA7D99D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9">
            <a:extLst>
              <a:ext uri="{FF2B5EF4-FFF2-40B4-BE49-F238E27FC236}">
                <a16:creationId xmlns:a16="http://schemas.microsoft.com/office/drawing/2014/main" id="{5898C865-4C0B-5E46-8B5C-0D45100567B4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" name="10">
            <a:extLst>
              <a:ext uri="{FF2B5EF4-FFF2-40B4-BE49-F238E27FC236}">
                <a16:creationId xmlns:a16="http://schemas.microsoft.com/office/drawing/2014/main" id="{C649CA6A-BAEB-AD15-9DA3-B797DD39BCA4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14397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" name="11">
            <a:extLst>
              <a:ext uri="{FF2B5EF4-FFF2-40B4-BE49-F238E27FC236}">
                <a16:creationId xmlns:a16="http://schemas.microsoft.com/office/drawing/2014/main" id="{E3E8BA67-BB6D-E954-237C-C4A0D6C6782A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17223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12">
            <a:extLst>
              <a:ext uri="{FF2B5EF4-FFF2-40B4-BE49-F238E27FC236}">
                <a16:creationId xmlns:a16="http://schemas.microsoft.com/office/drawing/2014/main" id="{FBD80B2B-1BF0-AE3D-D5EC-371BD7384BA6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57" name="13">
            <a:extLst>
              <a:ext uri="{FF2B5EF4-FFF2-40B4-BE49-F238E27FC236}">
                <a16:creationId xmlns:a16="http://schemas.microsoft.com/office/drawing/2014/main" id="{1684BAC8-2F5C-BAEF-14E5-49330C73D1F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-1506133"/>
            <a:ext cx="4998896" cy="4998896"/>
            <a:chOff x="5669264" y="-939639"/>
            <a:chExt cx="4998896" cy="4998896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B7CE79C9-32EF-1FA2-6A2E-8A4D65F4EE8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69264" y="-939639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E502E5CA-5DE6-B2D0-4236-5959D3A9262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120078" y="511175"/>
              <a:ext cx="2097269" cy="2097269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FDBA8817-AAE8-F510-8383-09E3B38757B7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7194367" y="487450"/>
              <a:ext cx="1913342" cy="2051387"/>
              <a:chOff x="7194367" y="487450"/>
              <a:chExt cx="1913342" cy="2051387"/>
            </a:xfrm>
          </p:grpSpPr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594C56A7-BAC7-B4F3-BAC3-158BD0AA21F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94367" y="1153842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3D37B2CC-4AA4-E28D-8923-80A60F26AF0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1296" y="487450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A</a:t>
                </a:r>
              </a:p>
            </p:txBody>
          </p: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59341B39-872B-F274-6C93-4573B08ED9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05211" y="1106217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8" name="15">
            <a:extLst>
              <a:ext uri="{FF2B5EF4-FFF2-40B4-BE49-F238E27FC236}">
                <a16:creationId xmlns:a16="http://schemas.microsoft.com/office/drawing/2014/main" id="{90CBE23F-45F6-C516-9083-E73B135E413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1049587"/>
            <a:ext cx="4998896" cy="4998896"/>
            <a:chOff x="3288865" y="1346384"/>
            <a:chExt cx="4998896" cy="4998896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BC91377D-4548-1C95-FF44-0E07142B599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8865" y="1346384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5EE430F8-6B5E-F026-2102-E3BFBC4941B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76761" y="2734280"/>
              <a:ext cx="2223105" cy="222310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BE76C8E4-3501-8F64-906E-C941073DBAEF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4826101" y="2687826"/>
              <a:ext cx="1913342" cy="2109117"/>
              <a:chOff x="7230022" y="411825"/>
              <a:chExt cx="1913342" cy="2109117"/>
            </a:xfrm>
          </p:grpSpPr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A1C27897-AC72-CD59-5A1B-42CAB88B5CA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30022" y="1135947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09D0FC30-2855-50D0-71DF-68D016C1FFA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29277" y="411825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B</a:t>
                </a:r>
              </a:p>
            </p:txBody>
          </p: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1E2A9921-D1FA-A654-CF25-0510879B7B3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8733" y="1024504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5" name="16">
            <a:extLst>
              <a:ext uri="{FF2B5EF4-FFF2-40B4-BE49-F238E27FC236}">
                <a16:creationId xmlns:a16="http://schemas.microsoft.com/office/drawing/2014/main" id="{08ED1493-1093-0BE0-642F-2726D633D12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3605306"/>
            <a:ext cx="4998896" cy="4998896"/>
            <a:chOff x="1186717" y="3391310"/>
            <a:chExt cx="4998896" cy="4998896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39F85DE3-5D42-5689-2EB8-CD7813FCFC3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86717" y="3391310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B0FB93CA-DD43-0791-C26A-7B3987FCC1E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94598" y="4999191"/>
              <a:ext cx="1783135" cy="178313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21228425-31A9-9B43-2B08-C4A3B10EFD3D}"/>
                </a:ext>
              </a:extLst>
            </p:cNvPr>
            <p:cNvSpPr txBox="1">
              <a:spLocks/>
            </p:cNvSpPr>
            <p:nvPr/>
          </p:nvSpPr>
          <p:spPr>
            <a:xfrm>
              <a:off x="3228749" y="4922311"/>
              <a:ext cx="914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C</a:t>
              </a:r>
              <a:endPara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0BA17AA5-89A6-A48B-0403-63E784B9BEFD}"/>
                </a:ext>
              </a:extLst>
            </p:cNvPr>
            <p:cNvSpPr txBox="1">
              <a:spLocks/>
            </p:cNvSpPr>
            <p:nvPr/>
          </p:nvSpPr>
          <p:spPr>
            <a:xfrm>
              <a:off x="2825978" y="5540395"/>
              <a:ext cx="17296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Lorem ipsum dolor sit amet, consectetuer adipiscing elit. Maecenas porttitor congue massa. Fusce posuere, magna sed pulvinar</a:t>
              </a: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FF07F13D-0B67-6404-712F-8A25D672AAA0}"/>
                </a:ext>
              </a:extLst>
            </p:cNvPr>
            <p:cNvCxnSpPr>
              <a:cxnSpLocks/>
            </p:cNvCxnSpPr>
            <p:nvPr/>
          </p:nvCxnSpPr>
          <p:spPr>
            <a:xfrm>
              <a:off x="3156366" y="5473719"/>
              <a:ext cx="1127002" cy="0"/>
            </a:xfrm>
            <a:prstGeom prst="line">
              <a:avLst/>
            </a:prstGeom>
            <a:ln w="38100">
              <a:solidFill>
                <a:srgbClr val="F25728">
                  <a:alpha val="36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17">
            <a:extLst>
              <a:ext uri="{FF2B5EF4-FFF2-40B4-BE49-F238E27FC236}">
                <a16:creationId xmlns:a16="http://schemas.microsoft.com/office/drawing/2014/main" id="{AE7F305B-37AF-9CA8-596B-586E39A9F9E2}"/>
              </a:ext>
            </a:extLst>
          </p:cNvPr>
          <p:cNvSpPr/>
          <p:nvPr/>
        </p:nvSpPr>
        <p:spPr>
          <a:xfrm>
            <a:off x="4590144" y="1923144"/>
            <a:ext cx="3011714" cy="301171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64" name="14">
            <a:extLst>
              <a:ext uri="{FF2B5EF4-FFF2-40B4-BE49-F238E27FC236}">
                <a16:creationId xmlns:a16="http://schemas.microsoft.com/office/drawing/2014/main" id="{9D984549-8BAC-007B-36A7-B0DAB8579C3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563032" y="-103968"/>
            <a:ext cx="7065936" cy="7065936"/>
            <a:chOff x="-51667" y="-494447"/>
            <a:chExt cx="4998896" cy="4998896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1677DFE7-2131-ED28-E7C8-13BCE43F847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51667" y="-494447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8F67C7AE-049A-3C48-2E96-285E6366939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11180" y="1168400"/>
              <a:ext cx="1673203" cy="1673203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D63ECC60-C9B4-F91C-4199-5F6D67F4BC45}"/>
                </a:ext>
              </a:extLst>
            </p:cNvPr>
            <p:cNvSpPr txBox="1">
              <a:spLocks/>
            </p:cNvSpPr>
            <p:nvPr/>
          </p:nvSpPr>
          <p:spPr>
            <a:xfrm>
              <a:off x="1849754" y="1712613"/>
              <a:ext cx="1160705" cy="67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Main Title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82814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4674 -0.4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-20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0495 -0.0613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47" y="-307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896 0.1678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48" y="838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3984 0.1844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921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2357 0.1446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85" y="722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1875 0.1986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993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43 -0.01065 L 0.10898 -0.1562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729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0938 -0.2273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-1136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7565 0.275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76" y="1379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6523 0.3270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8" y="1634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5859 0.1409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30" y="703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35391 -0.053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-2662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14648 0.0189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8" y="94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039 0.35115 L -0.43112 0.0789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-13611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687 -0.2062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0324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794 -0.01319 L -0.63242 0.0476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303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221 -0.39051 L -0.82227 -0.08473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3" y="1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19" grpId="0" animBg="1"/>
      <p:bldP spid="18" grpId="0" animBg="1"/>
      <p:bldP spid="15" grpId="0" animBg="1"/>
      <p:bldP spid="13" grpId="0" animBg="1"/>
      <p:bldP spid="11" grpId="0" animBg="1"/>
      <p:bldP spid="10" grpId="0" animBg="1"/>
      <p:bldP spid="14" grpId="0" animBg="1"/>
      <p:bldP spid="16" grpId="0" animBg="1"/>
      <p:bldP spid="17" grpId="0" animBg="1"/>
      <p:bldP spid="22" grpId="0" animBg="1"/>
      <p:bldP spid="9" grpId="0" animBg="1"/>
      <p:bldP spid="9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EC088-7DC3-3833-2033-FD49B79887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1">
            <a:extLst>
              <a:ext uri="{FF2B5EF4-FFF2-40B4-BE49-F238E27FC236}">
                <a16:creationId xmlns:a16="http://schemas.microsoft.com/office/drawing/2014/main" id="{0949197C-7C5A-A0F7-E12A-99A7A1670204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6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0" name="2">
            <a:extLst>
              <a:ext uri="{FF2B5EF4-FFF2-40B4-BE49-F238E27FC236}">
                <a16:creationId xmlns:a16="http://schemas.microsoft.com/office/drawing/2014/main" id="{42A1EA65-649D-9B07-5444-59E1BCAC25C9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6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" name="3">
            <a:extLst>
              <a:ext uri="{FF2B5EF4-FFF2-40B4-BE49-F238E27FC236}">
                <a16:creationId xmlns:a16="http://schemas.microsoft.com/office/drawing/2014/main" id="{0F8C4925-D836-4D6E-DDB4-7E017C9D991A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6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" name="4">
            <a:extLst>
              <a:ext uri="{FF2B5EF4-FFF2-40B4-BE49-F238E27FC236}">
                <a16:creationId xmlns:a16="http://schemas.microsoft.com/office/drawing/2014/main" id="{E5E26885-DC3D-C345-7B13-F81143833544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6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5">
            <a:extLst>
              <a:ext uri="{FF2B5EF4-FFF2-40B4-BE49-F238E27FC236}">
                <a16:creationId xmlns:a16="http://schemas.microsoft.com/office/drawing/2014/main" id="{C3252E78-B6A8-496D-B032-7ABF54B354A6}"/>
              </a:ext>
            </a:extLst>
          </p:cNvPr>
          <p:cNvSpPr/>
          <p:nvPr/>
        </p:nvSpPr>
        <p:spPr>
          <a:xfrm>
            <a:off x="4984448" y="2317448"/>
            <a:ext cx="2223105" cy="2223105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6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6">
            <a:extLst>
              <a:ext uri="{FF2B5EF4-FFF2-40B4-BE49-F238E27FC236}">
                <a16:creationId xmlns:a16="http://schemas.microsoft.com/office/drawing/2014/main" id="{F0FBD5CC-1C7D-1797-D90E-587351B8E4EE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6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7">
            <a:extLst>
              <a:ext uri="{FF2B5EF4-FFF2-40B4-BE49-F238E27FC236}">
                <a16:creationId xmlns:a16="http://schemas.microsoft.com/office/drawing/2014/main" id="{1495656E-8FA6-B93E-8813-B83D3168EBA0}"/>
              </a:ext>
            </a:extLst>
          </p:cNvPr>
          <p:cNvSpPr/>
          <p:nvPr/>
        </p:nvSpPr>
        <p:spPr>
          <a:xfrm>
            <a:off x="4457906" y="1790906"/>
            <a:ext cx="3276188" cy="3276188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6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8">
            <a:extLst>
              <a:ext uri="{FF2B5EF4-FFF2-40B4-BE49-F238E27FC236}">
                <a16:creationId xmlns:a16="http://schemas.microsoft.com/office/drawing/2014/main" id="{DC68A691-4D3A-7E9B-3D90-0D3B9EA83ACB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9">
            <a:extLst>
              <a:ext uri="{FF2B5EF4-FFF2-40B4-BE49-F238E27FC236}">
                <a16:creationId xmlns:a16="http://schemas.microsoft.com/office/drawing/2014/main" id="{9BB806DF-DB69-341A-DD9E-72E28578C320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" name="10">
            <a:extLst>
              <a:ext uri="{FF2B5EF4-FFF2-40B4-BE49-F238E27FC236}">
                <a16:creationId xmlns:a16="http://schemas.microsoft.com/office/drawing/2014/main" id="{C509971F-D5F7-0593-F0E2-8ED13EFBA97B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14397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" name="11">
            <a:extLst>
              <a:ext uri="{FF2B5EF4-FFF2-40B4-BE49-F238E27FC236}">
                <a16:creationId xmlns:a16="http://schemas.microsoft.com/office/drawing/2014/main" id="{47AFCFB8-A279-0449-53FB-BAF3F1EFC8DD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17223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12">
            <a:extLst>
              <a:ext uri="{FF2B5EF4-FFF2-40B4-BE49-F238E27FC236}">
                <a16:creationId xmlns:a16="http://schemas.microsoft.com/office/drawing/2014/main" id="{836A0AAE-13A8-CCF3-B24A-2332EF4A1AE2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57" name="13">
            <a:extLst>
              <a:ext uri="{FF2B5EF4-FFF2-40B4-BE49-F238E27FC236}">
                <a16:creationId xmlns:a16="http://schemas.microsoft.com/office/drawing/2014/main" id="{C27E069D-30F5-2742-4FEC-F75D441E8D6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-1506133"/>
            <a:ext cx="4998896" cy="4998896"/>
            <a:chOff x="5669264" y="-939639"/>
            <a:chExt cx="4998896" cy="4998896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AA50BE24-3142-E903-D3DB-730B512E805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69264" y="-939639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B09174D1-A434-86D4-186E-B583F2DB00F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120078" y="511175"/>
              <a:ext cx="2097269" cy="2097269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EE9E8464-97A8-18B0-EBC0-EB66CB51E942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7194367" y="487450"/>
              <a:ext cx="1913342" cy="2051387"/>
              <a:chOff x="7194367" y="487450"/>
              <a:chExt cx="1913342" cy="2051387"/>
            </a:xfrm>
          </p:grpSpPr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5FFA2EE4-3DDD-B796-B1D6-7AD0BD69EC5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94367" y="1153842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16D3554D-C9DA-8822-37BE-806ED53E61F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1296" y="487450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A</a:t>
                </a:r>
              </a:p>
            </p:txBody>
          </p: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5432D798-7158-BA97-468F-2A815EDC93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05211" y="1106217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8" name="15">
            <a:extLst>
              <a:ext uri="{FF2B5EF4-FFF2-40B4-BE49-F238E27FC236}">
                <a16:creationId xmlns:a16="http://schemas.microsoft.com/office/drawing/2014/main" id="{9D8BC0B0-7D8A-40D9-83CA-C31D35E1E4B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1049587"/>
            <a:ext cx="4998896" cy="4998896"/>
            <a:chOff x="3288865" y="1346384"/>
            <a:chExt cx="4998896" cy="4998896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75D64080-381B-F1CA-AF1D-160B7DB1D9B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8865" y="1346384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A090A296-E04B-5BB2-C05F-FD2EE9BA47C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76761" y="2734280"/>
              <a:ext cx="2223105" cy="222310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23B5F493-6ED2-A498-D9FF-C7ACD602CE33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4826101" y="2687826"/>
              <a:ext cx="1913342" cy="2109117"/>
              <a:chOff x="7230022" y="411825"/>
              <a:chExt cx="1913342" cy="2109117"/>
            </a:xfrm>
          </p:grpSpPr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29C89737-5843-4974-B48F-1750C5DCE9E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30022" y="1135947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4481163B-243F-1677-6319-43B990D84E3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29277" y="411825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B</a:t>
                </a:r>
              </a:p>
            </p:txBody>
          </p: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6C359323-1B88-95B7-B564-DC30C91672E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8733" y="1024504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5" name="16">
            <a:extLst>
              <a:ext uri="{FF2B5EF4-FFF2-40B4-BE49-F238E27FC236}">
                <a16:creationId xmlns:a16="http://schemas.microsoft.com/office/drawing/2014/main" id="{FD34C822-4668-6CF2-F679-65A8B1F00AF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3605306"/>
            <a:ext cx="4998896" cy="4998896"/>
            <a:chOff x="1186717" y="3391310"/>
            <a:chExt cx="4998896" cy="4998896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0722113B-C162-4952-27F1-87F35415242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86717" y="3391310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B7B4F774-098F-B7F9-3A63-794891D3D63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94598" y="4999191"/>
              <a:ext cx="1783135" cy="178313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4A145522-B2B8-90C0-E1D0-77A406376853}"/>
                </a:ext>
              </a:extLst>
            </p:cNvPr>
            <p:cNvSpPr txBox="1">
              <a:spLocks/>
            </p:cNvSpPr>
            <p:nvPr/>
          </p:nvSpPr>
          <p:spPr>
            <a:xfrm>
              <a:off x="3228749" y="4922311"/>
              <a:ext cx="914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C</a:t>
              </a:r>
              <a:endPara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EF8ADB02-3D3C-398F-7E4C-DA4A51D067C5}"/>
                </a:ext>
              </a:extLst>
            </p:cNvPr>
            <p:cNvSpPr txBox="1">
              <a:spLocks/>
            </p:cNvSpPr>
            <p:nvPr/>
          </p:nvSpPr>
          <p:spPr>
            <a:xfrm>
              <a:off x="2825978" y="5540395"/>
              <a:ext cx="17296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Lorem ipsum dolor sit amet, consectetuer adipiscing elit. Maecenas porttitor congue massa. Fusce posuere, magna sed pulvinar</a:t>
              </a: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54650B7B-9CBB-8045-B34E-8DB731308481}"/>
                </a:ext>
              </a:extLst>
            </p:cNvPr>
            <p:cNvCxnSpPr>
              <a:cxnSpLocks/>
            </p:cNvCxnSpPr>
            <p:nvPr/>
          </p:nvCxnSpPr>
          <p:spPr>
            <a:xfrm>
              <a:off x="3156366" y="5473719"/>
              <a:ext cx="1127002" cy="0"/>
            </a:xfrm>
            <a:prstGeom prst="line">
              <a:avLst/>
            </a:prstGeom>
            <a:ln w="38100">
              <a:solidFill>
                <a:srgbClr val="F25728">
                  <a:alpha val="36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17">
            <a:extLst>
              <a:ext uri="{FF2B5EF4-FFF2-40B4-BE49-F238E27FC236}">
                <a16:creationId xmlns:a16="http://schemas.microsoft.com/office/drawing/2014/main" id="{CE59C659-7443-2D9A-8487-B697419B7F11}"/>
              </a:ext>
            </a:extLst>
          </p:cNvPr>
          <p:cNvSpPr/>
          <p:nvPr/>
        </p:nvSpPr>
        <p:spPr>
          <a:xfrm>
            <a:off x="4590144" y="1923144"/>
            <a:ext cx="3011714" cy="301171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64" name="14">
            <a:extLst>
              <a:ext uri="{FF2B5EF4-FFF2-40B4-BE49-F238E27FC236}">
                <a16:creationId xmlns:a16="http://schemas.microsoft.com/office/drawing/2014/main" id="{1860366D-F7CB-7FDC-C784-06BEE454594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563032" y="-103968"/>
            <a:ext cx="7065936" cy="7065936"/>
            <a:chOff x="-51667" y="-494447"/>
            <a:chExt cx="4998896" cy="4998896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94CB8DC4-4355-CF8A-0F4A-1FEF6C1B2EB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51667" y="-494447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5A7DE2DF-C8CB-9B31-017E-B480925EE02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11180" y="1168400"/>
              <a:ext cx="1673203" cy="1673203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E23F33E4-5E9F-1C71-D30A-20A0F2D7BAD0}"/>
                </a:ext>
              </a:extLst>
            </p:cNvPr>
            <p:cNvSpPr txBox="1">
              <a:spLocks/>
            </p:cNvSpPr>
            <p:nvPr/>
          </p:nvSpPr>
          <p:spPr>
            <a:xfrm>
              <a:off x="1849754" y="1712613"/>
              <a:ext cx="1160705" cy="67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Main Title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92401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4674 -0.4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-20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0495 -0.0613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47" y="-307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896 0.1678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48" y="838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3984 0.1844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921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2357 0.1446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85" y="722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1875 0.1986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993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43 -0.01065 L 0.10898 -0.1562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729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0938 -0.2273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-1136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7565 0.275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76" y="1379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6523 0.3270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8" y="1634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5859 0.1409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30" y="703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35391 -0.053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-2662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14648 0.0189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8" y="94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039 0.35115 L -0.43112 0.0789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-13611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687 -0.2062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0324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794 -0.01319 L -0.63242 0.0476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303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221 -0.39051 L -0.82227 -0.08473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3" y="1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19" grpId="0" animBg="1"/>
      <p:bldP spid="18" grpId="0" animBg="1"/>
      <p:bldP spid="15" grpId="0" animBg="1"/>
      <p:bldP spid="13" grpId="0" animBg="1"/>
      <p:bldP spid="11" grpId="0" animBg="1"/>
      <p:bldP spid="10" grpId="0" animBg="1"/>
      <p:bldP spid="14" grpId="0" animBg="1"/>
      <p:bldP spid="16" grpId="0" animBg="1"/>
      <p:bldP spid="17" grpId="0" animBg="1"/>
      <p:bldP spid="22" grpId="0" animBg="1"/>
      <p:bldP spid="9" grpId="0" animBg="1"/>
      <p:bldP spid="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EB5646-3543-8722-E91E-E9DC87A56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1">
            <a:extLst>
              <a:ext uri="{FF2B5EF4-FFF2-40B4-BE49-F238E27FC236}">
                <a16:creationId xmlns:a16="http://schemas.microsoft.com/office/drawing/2014/main" id="{A7DE5321-7F30-C6F7-8047-280C60F47A74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5">
                <a:lumMod val="7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0" name="2">
            <a:extLst>
              <a:ext uri="{FF2B5EF4-FFF2-40B4-BE49-F238E27FC236}">
                <a16:creationId xmlns:a16="http://schemas.microsoft.com/office/drawing/2014/main" id="{2A92956D-B794-40DF-D453-9CFEB8384FD4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5">
                <a:lumMod val="7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" name="3">
            <a:extLst>
              <a:ext uri="{FF2B5EF4-FFF2-40B4-BE49-F238E27FC236}">
                <a16:creationId xmlns:a16="http://schemas.microsoft.com/office/drawing/2014/main" id="{DF865B98-A08E-0B79-100C-184D76775F97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5">
                <a:lumMod val="7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" name="4">
            <a:extLst>
              <a:ext uri="{FF2B5EF4-FFF2-40B4-BE49-F238E27FC236}">
                <a16:creationId xmlns:a16="http://schemas.microsoft.com/office/drawing/2014/main" id="{136F3EF0-9126-5BF5-D834-6996B35ADA62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5">
                <a:lumMod val="7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5">
            <a:extLst>
              <a:ext uri="{FF2B5EF4-FFF2-40B4-BE49-F238E27FC236}">
                <a16:creationId xmlns:a16="http://schemas.microsoft.com/office/drawing/2014/main" id="{A42EB36C-F221-FB8F-EB03-83EABB405171}"/>
              </a:ext>
            </a:extLst>
          </p:cNvPr>
          <p:cNvSpPr/>
          <p:nvPr/>
        </p:nvSpPr>
        <p:spPr>
          <a:xfrm>
            <a:off x="4984448" y="2317448"/>
            <a:ext cx="2223105" cy="2223105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5">
                <a:lumMod val="7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6">
            <a:extLst>
              <a:ext uri="{FF2B5EF4-FFF2-40B4-BE49-F238E27FC236}">
                <a16:creationId xmlns:a16="http://schemas.microsoft.com/office/drawing/2014/main" id="{C537EB59-5104-EB35-C912-5F7BC4892DB1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5">
                <a:lumMod val="7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7">
            <a:extLst>
              <a:ext uri="{FF2B5EF4-FFF2-40B4-BE49-F238E27FC236}">
                <a16:creationId xmlns:a16="http://schemas.microsoft.com/office/drawing/2014/main" id="{35F69477-7937-33AF-A43F-8E448C99D18E}"/>
              </a:ext>
            </a:extLst>
          </p:cNvPr>
          <p:cNvSpPr/>
          <p:nvPr/>
        </p:nvSpPr>
        <p:spPr>
          <a:xfrm>
            <a:off x="4457906" y="1790906"/>
            <a:ext cx="3276188" cy="3276188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chemeClr val="accent5">
                <a:lumMod val="75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8">
            <a:extLst>
              <a:ext uri="{FF2B5EF4-FFF2-40B4-BE49-F238E27FC236}">
                <a16:creationId xmlns:a16="http://schemas.microsoft.com/office/drawing/2014/main" id="{C3DCC576-CB41-6C1D-A332-DD4447C54A6D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9">
            <a:extLst>
              <a:ext uri="{FF2B5EF4-FFF2-40B4-BE49-F238E27FC236}">
                <a16:creationId xmlns:a16="http://schemas.microsoft.com/office/drawing/2014/main" id="{77490BF3-E638-189E-D5CF-947D7FF3F02B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" name="10">
            <a:extLst>
              <a:ext uri="{FF2B5EF4-FFF2-40B4-BE49-F238E27FC236}">
                <a16:creationId xmlns:a16="http://schemas.microsoft.com/office/drawing/2014/main" id="{BD2CF3A3-817D-5329-FBAE-7477983F9DE0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14397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" name="11">
            <a:extLst>
              <a:ext uri="{FF2B5EF4-FFF2-40B4-BE49-F238E27FC236}">
                <a16:creationId xmlns:a16="http://schemas.microsoft.com/office/drawing/2014/main" id="{A8D6DC3A-9418-66D2-B40F-DBEC0C6C6230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17223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12">
            <a:extLst>
              <a:ext uri="{FF2B5EF4-FFF2-40B4-BE49-F238E27FC236}">
                <a16:creationId xmlns:a16="http://schemas.microsoft.com/office/drawing/2014/main" id="{14DE633A-A5A3-E8A2-FED0-597DC224A59D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57" name="13">
            <a:extLst>
              <a:ext uri="{FF2B5EF4-FFF2-40B4-BE49-F238E27FC236}">
                <a16:creationId xmlns:a16="http://schemas.microsoft.com/office/drawing/2014/main" id="{5DD17139-061E-F5B0-281A-3C77FC760F0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-1506133"/>
            <a:ext cx="4998896" cy="4998896"/>
            <a:chOff x="5669264" y="-939639"/>
            <a:chExt cx="4998896" cy="4998896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DA3EFB9A-2DEC-CAA9-7CF1-463C4006602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69264" y="-939639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84E9FF25-6E94-EAEA-741C-F0CDE8A208F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120078" y="511175"/>
              <a:ext cx="2097269" cy="2097269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BFA729A4-B79B-B1BA-F987-9934B0CE106B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7194367" y="487450"/>
              <a:ext cx="1913342" cy="2051387"/>
              <a:chOff x="7194367" y="487450"/>
              <a:chExt cx="1913342" cy="2051387"/>
            </a:xfrm>
          </p:grpSpPr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3FDC3954-CE1A-67F9-3FD8-73116F795C9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94367" y="1153842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98F33964-D05A-706D-7864-1E67780DAAD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1296" y="487450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A</a:t>
                </a:r>
              </a:p>
            </p:txBody>
          </p: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C7F14084-42B7-033E-8674-D7F0C46D5C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05211" y="1106217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8" name="15">
            <a:extLst>
              <a:ext uri="{FF2B5EF4-FFF2-40B4-BE49-F238E27FC236}">
                <a16:creationId xmlns:a16="http://schemas.microsoft.com/office/drawing/2014/main" id="{532B9D40-9A1C-9971-B7F6-CE4EBF4235E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1049587"/>
            <a:ext cx="4998896" cy="4998896"/>
            <a:chOff x="3288865" y="1346384"/>
            <a:chExt cx="4998896" cy="4998896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CAA22E87-7D74-B788-F50E-B7548E1A037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8865" y="1346384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F1D0CEA2-63D8-B914-A555-C899131097A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76761" y="2734280"/>
              <a:ext cx="2223105" cy="222310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08CC2B19-CE88-96D1-E3D6-1104791F502A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4826101" y="2687826"/>
              <a:ext cx="1913342" cy="2109117"/>
              <a:chOff x="7230022" y="411825"/>
              <a:chExt cx="1913342" cy="2109117"/>
            </a:xfrm>
          </p:grpSpPr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B46F2857-E40E-3ABF-EE0E-734A6E0C0CB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30022" y="1135947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ED25B953-E16A-8D8D-9BFF-2F5EC01BE7C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29277" y="411825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B</a:t>
                </a:r>
              </a:p>
            </p:txBody>
          </p: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49A56B32-B398-E7B0-7B3C-3A2CF594EB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8733" y="1024504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5" name="16">
            <a:extLst>
              <a:ext uri="{FF2B5EF4-FFF2-40B4-BE49-F238E27FC236}">
                <a16:creationId xmlns:a16="http://schemas.microsoft.com/office/drawing/2014/main" id="{418ADFAF-036D-18AA-DC5C-837CB79033C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3605306"/>
            <a:ext cx="4998896" cy="4998896"/>
            <a:chOff x="1186717" y="3391310"/>
            <a:chExt cx="4998896" cy="4998896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B348103F-E66F-FF53-3962-CAC8D1EBF81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86717" y="3391310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581A6CBB-5AE2-C1F8-12B3-042FFDE374B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94598" y="4999191"/>
              <a:ext cx="1783135" cy="178313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EC412EF2-6997-7AA9-D99C-28B203141C4A}"/>
                </a:ext>
              </a:extLst>
            </p:cNvPr>
            <p:cNvSpPr txBox="1">
              <a:spLocks/>
            </p:cNvSpPr>
            <p:nvPr/>
          </p:nvSpPr>
          <p:spPr>
            <a:xfrm>
              <a:off x="3228749" y="4922311"/>
              <a:ext cx="914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C</a:t>
              </a:r>
              <a:endPara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6AB997FF-8961-AD66-AD39-58CF2D7CF0CE}"/>
                </a:ext>
              </a:extLst>
            </p:cNvPr>
            <p:cNvSpPr txBox="1">
              <a:spLocks/>
            </p:cNvSpPr>
            <p:nvPr/>
          </p:nvSpPr>
          <p:spPr>
            <a:xfrm>
              <a:off x="2825978" y="5540395"/>
              <a:ext cx="17296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Lorem ipsum dolor sit amet, consectetuer adipiscing elit. Maecenas porttitor congue massa. Fusce posuere, magna sed pulvinar</a:t>
              </a: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6C8BF07E-EBFB-229D-2D9F-CD5F05707687}"/>
                </a:ext>
              </a:extLst>
            </p:cNvPr>
            <p:cNvCxnSpPr>
              <a:cxnSpLocks/>
            </p:cNvCxnSpPr>
            <p:nvPr/>
          </p:nvCxnSpPr>
          <p:spPr>
            <a:xfrm>
              <a:off x="3156366" y="5473719"/>
              <a:ext cx="1127002" cy="0"/>
            </a:xfrm>
            <a:prstGeom prst="line">
              <a:avLst/>
            </a:prstGeom>
            <a:ln w="38100">
              <a:solidFill>
                <a:srgbClr val="F25728">
                  <a:alpha val="36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17">
            <a:extLst>
              <a:ext uri="{FF2B5EF4-FFF2-40B4-BE49-F238E27FC236}">
                <a16:creationId xmlns:a16="http://schemas.microsoft.com/office/drawing/2014/main" id="{2ED88719-9F03-EDA7-EABB-25DB87E44B41}"/>
              </a:ext>
            </a:extLst>
          </p:cNvPr>
          <p:cNvSpPr/>
          <p:nvPr/>
        </p:nvSpPr>
        <p:spPr>
          <a:xfrm>
            <a:off x="4590144" y="1923144"/>
            <a:ext cx="3011714" cy="301171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64" name="14">
            <a:extLst>
              <a:ext uri="{FF2B5EF4-FFF2-40B4-BE49-F238E27FC236}">
                <a16:creationId xmlns:a16="http://schemas.microsoft.com/office/drawing/2014/main" id="{BB4C4A58-DBEF-D601-0485-A93B773B8DC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563032" y="-103968"/>
            <a:ext cx="7065936" cy="7065936"/>
            <a:chOff x="-51667" y="-494447"/>
            <a:chExt cx="4998896" cy="4998896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37EB62DD-D268-1191-23AE-51459394896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51667" y="-494447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44ACFA6A-52B4-3793-2554-FF94434B218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11180" y="1168400"/>
              <a:ext cx="1673203" cy="1673203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508EC72-CC84-B3C3-B3E9-C1644C441B41}"/>
                </a:ext>
              </a:extLst>
            </p:cNvPr>
            <p:cNvSpPr txBox="1">
              <a:spLocks/>
            </p:cNvSpPr>
            <p:nvPr/>
          </p:nvSpPr>
          <p:spPr>
            <a:xfrm>
              <a:off x="1849754" y="1712613"/>
              <a:ext cx="1160705" cy="67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Main Title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11150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4674 -0.4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-20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0495 -0.0613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47" y="-307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896 0.1678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48" y="838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3984 0.1844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921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2357 0.1446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85" y="722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1875 0.1986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993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43 -0.01065 L 0.10898 -0.1562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729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0938 -0.2273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-1136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7565 0.275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76" y="1379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6523 0.3270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8" y="1634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5859 0.1409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30" y="703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35391 -0.053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-2662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14648 0.0189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8" y="94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039 0.35115 L -0.43112 0.0789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-13611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687 -0.2062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0324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794 -0.01319 L -0.63242 0.0476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303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221 -0.39051 L -0.82227 -0.08473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3" y="1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19" grpId="0" animBg="1"/>
      <p:bldP spid="18" grpId="0" animBg="1"/>
      <p:bldP spid="15" grpId="0" animBg="1"/>
      <p:bldP spid="13" grpId="0" animBg="1"/>
      <p:bldP spid="11" grpId="0" animBg="1"/>
      <p:bldP spid="10" grpId="0" animBg="1"/>
      <p:bldP spid="14" grpId="0" animBg="1"/>
      <p:bldP spid="16" grpId="0" animBg="1"/>
      <p:bldP spid="17" grpId="0" animBg="1"/>
      <p:bldP spid="22" grpId="0" animBg="1"/>
      <p:bldP spid="9" grpId="0" animBg="1"/>
      <p:bldP spid="9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0F844B-E233-D364-8894-0AE6BAAC5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1">
            <a:extLst>
              <a:ext uri="{FF2B5EF4-FFF2-40B4-BE49-F238E27FC236}">
                <a16:creationId xmlns:a16="http://schemas.microsoft.com/office/drawing/2014/main" id="{83FB11A2-5EC3-100B-5B99-643E0D03A28B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0" name="2">
            <a:extLst>
              <a:ext uri="{FF2B5EF4-FFF2-40B4-BE49-F238E27FC236}">
                <a16:creationId xmlns:a16="http://schemas.microsoft.com/office/drawing/2014/main" id="{E727F00F-D1A0-B01A-CFB7-766E691DED86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" name="3">
            <a:extLst>
              <a:ext uri="{FF2B5EF4-FFF2-40B4-BE49-F238E27FC236}">
                <a16:creationId xmlns:a16="http://schemas.microsoft.com/office/drawing/2014/main" id="{A6A68A9D-2D51-6314-478A-9D89D349A044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" name="4">
            <a:extLst>
              <a:ext uri="{FF2B5EF4-FFF2-40B4-BE49-F238E27FC236}">
                <a16:creationId xmlns:a16="http://schemas.microsoft.com/office/drawing/2014/main" id="{68128C09-39FD-DDE2-3299-FB6A32105831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5">
            <a:extLst>
              <a:ext uri="{FF2B5EF4-FFF2-40B4-BE49-F238E27FC236}">
                <a16:creationId xmlns:a16="http://schemas.microsoft.com/office/drawing/2014/main" id="{C97D00E1-60D9-9DE5-500A-05C330254666}"/>
              </a:ext>
            </a:extLst>
          </p:cNvPr>
          <p:cNvSpPr/>
          <p:nvPr/>
        </p:nvSpPr>
        <p:spPr>
          <a:xfrm>
            <a:off x="4984448" y="2317448"/>
            <a:ext cx="2223105" cy="2223105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6">
            <a:extLst>
              <a:ext uri="{FF2B5EF4-FFF2-40B4-BE49-F238E27FC236}">
                <a16:creationId xmlns:a16="http://schemas.microsoft.com/office/drawing/2014/main" id="{BA215630-BD04-5F35-00D9-8BBFB6C574CC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7">
            <a:extLst>
              <a:ext uri="{FF2B5EF4-FFF2-40B4-BE49-F238E27FC236}">
                <a16:creationId xmlns:a16="http://schemas.microsoft.com/office/drawing/2014/main" id="{B7733374-5DF9-0273-D0DE-E7F4FB7E4D85}"/>
              </a:ext>
            </a:extLst>
          </p:cNvPr>
          <p:cNvSpPr/>
          <p:nvPr/>
        </p:nvSpPr>
        <p:spPr>
          <a:xfrm>
            <a:off x="4457906" y="1790906"/>
            <a:ext cx="3276188" cy="3276188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12700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8">
            <a:extLst>
              <a:ext uri="{FF2B5EF4-FFF2-40B4-BE49-F238E27FC236}">
                <a16:creationId xmlns:a16="http://schemas.microsoft.com/office/drawing/2014/main" id="{AFB4BBF3-3DA2-11FC-0B91-0B0201A37F71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9">
            <a:extLst>
              <a:ext uri="{FF2B5EF4-FFF2-40B4-BE49-F238E27FC236}">
                <a16:creationId xmlns:a16="http://schemas.microsoft.com/office/drawing/2014/main" id="{C7FFAC29-0284-2091-547B-30823C350115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" name="10">
            <a:extLst>
              <a:ext uri="{FF2B5EF4-FFF2-40B4-BE49-F238E27FC236}">
                <a16:creationId xmlns:a16="http://schemas.microsoft.com/office/drawing/2014/main" id="{81EA6F29-8681-AC9D-044B-4339D2DAF950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14397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" name="11">
            <a:extLst>
              <a:ext uri="{FF2B5EF4-FFF2-40B4-BE49-F238E27FC236}">
                <a16:creationId xmlns:a16="http://schemas.microsoft.com/office/drawing/2014/main" id="{F1B21C2A-2208-C48D-0D7B-A32C18FE6CA8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17223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12">
            <a:extLst>
              <a:ext uri="{FF2B5EF4-FFF2-40B4-BE49-F238E27FC236}">
                <a16:creationId xmlns:a16="http://schemas.microsoft.com/office/drawing/2014/main" id="{9E86FF21-DC28-41D5-F3E4-EEFBB2F92D78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57" name="13">
            <a:extLst>
              <a:ext uri="{FF2B5EF4-FFF2-40B4-BE49-F238E27FC236}">
                <a16:creationId xmlns:a16="http://schemas.microsoft.com/office/drawing/2014/main" id="{C32D3C5A-5BA0-5DDA-1272-E6F55D2F3F6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-1506133"/>
            <a:ext cx="4998896" cy="4998896"/>
            <a:chOff x="5669264" y="-939639"/>
            <a:chExt cx="4998896" cy="4998896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CC0DB5BF-2A06-14A7-D76C-829C14B94C9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69264" y="-939639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D6EECB6C-E1B3-AAB7-70AC-5691AE4A6B5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120078" y="511175"/>
              <a:ext cx="2097269" cy="2097269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9F32FB73-EB83-4C06-9D55-51590D769EBA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7194367" y="487450"/>
              <a:ext cx="1913342" cy="2051387"/>
              <a:chOff x="7194367" y="487450"/>
              <a:chExt cx="1913342" cy="2051387"/>
            </a:xfrm>
          </p:grpSpPr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ED2A3D31-E51D-ADBB-2F15-1505A0DE5AE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94367" y="1153842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341AB067-1BB5-C982-45A9-D0B2797066B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1296" y="487450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A</a:t>
                </a:r>
              </a:p>
            </p:txBody>
          </p: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D8F423A2-D8D2-DE84-49AE-62C16458CC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05211" y="1106217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8" name="15">
            <a:extLst>
              <a:ext uri="{FF2B5EF4-FFF2-40B4-BE49-F238E27FC236}">
                <a16:creationId xmlns:a16="http://schemas.microsoft.com/office/drawing/2014/main" id="{6C389E0E-DD01-F8BF-F3D3-0E96949A3A7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1049587"/>
            <a:ext cx="4998896" cy="4998896"/>
            <a:chOff x="3288865" y="1346384"/>
            <a:chExt cx="4998896" cy="4998896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98808C78-DA57-13DE-2A71-CEBACF29BEB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8865" y="1346384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8820D52E-CA89-9739-40B7-C0F1D406001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76761" y="2734280"/>
              <a:ext cx="2223105" cy="222310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0F7EC7D5-088D-1132-92C5-FE61169A3EFB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4826101" y="2687826"/>
              <a:ext cx="1913342" cy="2109117"/>
              <a:chOff x="7230022" y="411825"/>
              <a:chExt cx="1913342" cy="2109117"/>
            </a:xfrm>
          </p:grpSpPr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E91BB035-26E4-ACB1-2F86-6FEB5A0C783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30022" y="1135947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7A9641A2-8A4C-CD9E-9E75-0D433385F2F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29277" y="411825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B</a:t>
                </a:r>
              </a:p>
            </p:txBody>
          </p: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8C53544D-6258-2FEF-CB84-129902B50D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8733" y="1024504"/>
                <a:ext cx="1127002" cy="0"/>
              </a:xfrm>
              <a:prstGeom prst="line">
                <a:avLst/>
              </a:prstGeom>
              <a:ln w="38100">
                <a:solidFill>
                  <a:srgbClr val="F25728">
                    <a:alpha val="3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5" name="16">
            <a:extLst>
              <a:ext uri="{FF2B5EF4-FFF2-40B4-BE49-F238E27FC236}">
                <a16:creationId xmlns:a16="http://schemas.microsoft.com/office/drawing/2014/main" id="{841CFE46-6950-FC66-7DE9-BF3ADDF10A0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3605306"/>
            <a:ext cx="4998896" cy="4998896"/>
            <a:chOff x="1186717" y="3391310"/>
            <a:chExt cx="4998896" cy="4998896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3713289-137C-A355-7560-A0CE1AEC756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86717" y="3391310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DB4545E5-FAF0-E64D-4D53-2719BF775BB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94598" y="4999191"/>
              <a:ext cx="1783135" cy="1783135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2F903AEF-893C-C841-964E-705ED64A480C}"/>
                </a:ext>
              </a:extLst>
            </p:cNvPr>
            <p:cNvSpPr txBox="1">
              <a:spLocks/>
            </p:cNvSpPr>
            <p:nvPr/>
          </p:nvSpPr>
          <p:spPr>
            <a:xfrm>
              <a:off x="3228749" y="4922311"/>
              <a:ext cx="914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C</a:t>
              </a:r>
              <a:endPara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D7EF8699-81D0-6274-41E5-18BA1D1D1F65}"/>
                </a:ext>
              </a:extLst>
            </p:cNvPr>
            <p:cNvSpPr txBox="1">
              <a:spLocks/>
            </p:cNvSpPr>
            <p:nvPr/>
          </p:nvSpPr>
          <p:spPr>
            <a:xfrm>
              <a:off x="2825978" y="5540395"/>
              <a:ext cx="17296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Lorem ipsum dolor sit amet, consectetuer adipiscing elit. Maecenas porttitor congue massa. Fusce posuere, magna sed pulvinar</a:t>
              </a: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F72C2788-A5D1-8DDE-2A3E-986B9851FD7F}"/>
                </a:ext>
              </a:extLst>
            </p:cNvPr>
            <p:cNvCxnSpPr>
              <a:cxnSpLocks/>
            </p:cNvCxnSpPr>
            <p:nvPr/>
          </p:nvCxnSpPr>
          <p:spPr>
            <a:xfrm>
              <a:off x="3156366" y="5473719"/>
              <a:ext cx="1127002" cy="0"/>
            </a:xfrm>
            <a:prstGeom prst="line">
              <a:avLst/>
            </a:prstGeom>
            <a:ln w="38100">
              <a:solidFill>
                <a:srgbClr val="F25728">
                  <a:alpha val="36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17">
            <a:extLst>
              <a:ext uri="{FF2B5EF4-FFF2-40B4-BE49-F238E27FC236}">
                <a16:creationId xmlns:a16="http://schemas.microsoft.com/office/drawing/2014/main" id="{8C445E2B-D6A5-AB0E-6B7D-BFCAA0D89F06}"/>
              </a:ext>
            </a:extLst>
          </p:cNvPr>
          <p:cNvSpPr/>
          <p:nvPr/>
        </p:nvSpPr>
        <p:spPr>
          <a:xfrm>
            <a:off x="4590144" y="1923144"/>
            <a:ext cx="3011714" cy="3011714"/>
          </a:xfrm>
          <a:prstGeom prst="roundRect">
            <a:avLst>
              <a:gd name="adj" fmla="val 8855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317500" dist="152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matte">
            <a:bevelT w="38100" h="381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64" name="14">
            <a:extLst>
              <a:ext uri="{FF2B5EF4-FFF2-40B4-BE49-F238E27FC236}">
                <a16:creationId xmlns:a16="http://schemas.microsoft.com/office/drawing/2014/main" id="{61491DE5-4CA3-0083-0204-52383BDD84A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563032" y="-103968"/>
            <a:ext cx="7065936" cy="7065936"/>
            <a:chOff x="-51667" y="-494447"/>
            <a:chExt cx="4998896" cy="4998896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8F4D7973-08AD-02B6-F568-A3E4906790F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51667" y="-494447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8BD334B3-E44D-1F6D-D101-9CBAD8BB5A5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11180" y="1168400"/>
              <a:ext cx="1673203" cy="1673203"/>
            </a:xfrm>
            <a:prstGeom prst="roundRect">
              <a:avLst>
                <a:gd name="adj" fmla="val 8855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brightRoom" dir="t"/>
            </a:scene3d>
            <a:sp3d prstMaterial="matte">
              <a:bevelT w="38100" h="38100"/>
              <a:bevelB w="0" h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9A1D367-14BB-FE73-34FF-E616293CAE4B}"/>
                </a:ext>
              </a:extLst>
            </p:cNvPr>
            <p:cNvSpPr txBox="1">
              <a:spLocks/>
            </p:cNvSpPr>
            <p:nvPr/>
          </p:nvSpPr>
          <p:spPr>
            <a:xfrm>
              <a:off x="1849754" y="1712613"/>
              <a:ext cx="1160705" cy="67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Main Title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71597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4674 -0.4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-20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0495 -0.0613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47" y="-307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896 0.1678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48" y="838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3984 0.1844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921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2357 0.1446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85" y="722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1875 0.1986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993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43 -0.01065 L 0.10898 -0.1562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729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0938 -0.2273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-1136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7565 0.275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76" y="1379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6523 0.3270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8" y="1634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5859 0.1409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30" y="703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35391 -0.053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-2662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14648 0.0189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8" y="94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039 0.35115 L -0.43112 0.0789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-13611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687 -0.2062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0324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794 -0.01319 L -0.63242 0.0476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303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221 -0.39051 L -0.82227 -0.08473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3" y="1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19" grpId="0" animBg="1"/>
      <p:bldP spid="18" grpId="0" animBg="1"/>
      <p:bldP spid="15" grpId="0" animBg="1"/>
      <p:bldP spid="13" grpId="0" animBg="1"/>
      <p:bldP spid="11" grpId="0" animBg="1"/>
      <p:bldP spid="10" grpId="0" animBg="1"/>
      <p:bldP spid="14" grpId="0" animBg="1"/>
      <p:bldP spid="16" grpId="0" animBg="1"/>
      <p:bldP spid="17" grpId="0" animBg="1"/>
      <p:bldP spid="22" grpId="0" animBg="1"/>
      <p:bldP spid="9" grpId="0" animBg="1"/>
      <p:bldP spid="9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80ACE-47D7-1B8D-08DA-F23F3496A6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1">
            <a:extLst>
              <a:ext uri="{FF2B5EF4-FFF2-40B4-BE49-F238E27FC236}">
                <a16:creationId xmlns:a16="http://schemas.microsoft.com/office/drawing/2014/main" id="{4DCD084C-3815-2E73-7DC3-EFEA66592FF3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0" name="2">
            <a:extLst>
              <a:ext uri="{FF2B5EF4-FFF2-40B4-BE49-F238E27FC236}">
                <a16:creationId xmlns:a16="http://schemas.microsoft.com/office/drawing/2014/main" id="{D76DBE68-C848-0ADD-42EC-84CEE52A504B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" name="3">
            <a:extLst>
              <a:ext uri="{FF2B5EF4-FFF2-40B4-BE49-F238E27FC236}">
                <a16:creationId xmlns:a16="http://schemas.microsoft.com/office/drawing/2014/main" id="{3C8B24EA-98C1-E4A4-2EA7-6F99E8F501D6}"/>
              </a:ext>
            </a:extLst>
          </p:cNvPr>
          <p:cNvSpPr/>
          <p:nvPr/>
        </p:nvSpPr>
        <p:spPr>
          <a:xfrm>
            <a:off x="5568260" y="2901260"/>
            <a:ext cx="1055481" cy="105548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" name="4">
            <a:extLst>
              <a:ext uri="{FF2B5EF4-FFF2-40B4-BE49-F238E27FC236}">
                <a16:creationId xmlns:a16="http://schemas.microsoft.com/office/drawing/2014/main" id="{42AC2B5C-AD98-412C-7FE5-038BFE1F5D84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5">
            <a:extLst>
              <a:ext uri="{FF2B5EF4-FFF2-40B4-BE49-F238E27FC236}">
                <a16:creationId xmlns:a16="http://schemas.microsoft.com/office/drawing/2014/main" id="{05AD9A79-A327-34DB-D1B4-6916E7B416B6}"/>
              </a:ext>
            </a:extLst>
          </p:cNvPr>
          <p:cNvSpPr/>
          <p:nvPr/>
        </p:nvSpPr>
        <p:spPr>
          <a:xfrm>
            <a:off x="4984448" y="2317448"/>
            <a:ext cx="2223105" cy="2223105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6">
            <a:extLst>
              <a:ext uri="{FF2B5EF4-FFF2-40B4-BE49-F238E27FC236}">
                <a16:creationId xmlns:a16="http://schemas.microsoft.com/office/drawing/2014/main" id="{C6C11A17-ADBE-FE49-071A-6984A4574E4D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7">
            <a:extLst>
              <a:ext uri="{FF2B5EF4-FFF2-40B4-BE49-F238E27FC236}">
                <a16:creationId xmlns:a16="http://schemas.microsoft.com/office/drawing/2014/main" id="{441BB7F7-BC71-66EE-B91D-7F8DF562840B}"/>
              </a:ext>
            </a:extLst>
          </p:cNvPr>
          <p:cNvSpPr/>
          <p:nvPr/>
        </p:nvSpPr>
        <p:spPr>
          <a:xfrm>
            <a:off x="4457906" y="1790906"/>
            <a:ext cx="3276188" cy="3276188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635000">
              <a:schemeClr val="accent2">
                <a:lumMod val="5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8">
            <a:extLst>
              <a:ext uri="{FF2B5EF4-FFF2-40B4-BE49-F238E27FC236}">
                <a16:creationId xmlns:a16="http://schemas.microsoft.com/office/drawing/2014/main" id="{52826BEA-977B-A399-E125-E6D63ED6EA0A}"/>
              </a:ext>
            </a:extLst>
          </p:cNvPr>
          <p:cNvSpPr/>
          <p:nvPr/>
        </p:nvSpPr>
        <p:spPr>
          <a:xfrm>
            <a:off x="5375978" y="2708978"/>
            <a:ext cx="1440044" cy="1440044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3429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9">
            <a:extLst>
              <a:ext uri="{FF2B5EF4-FFF2-40B4-BE49-F238E27FC236}">
                <a16:creationId xmlns:a16="http://schemas.microsoft.com/office/drawing/2014/main" id="{83BA830C-B8B6-8F4D-6AF9-6A0E98EE3A94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3429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" name="10">
            <a:extLst>
              <a:ext uri="{FF2B5EF4-FFF2-40B4-BE49-F238E27FC236}">
                <a16:creationId xmlns:a16="http://schemas.microsoft.com/office/drawing/2014/main" id="{E7134C39-00E8-8A3C-E730-C5DE477D8CF6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14397"/>
            </a:avLst>
          </a:prstGeom>
          <a:solidFill>
            <a:schemeClr val="bg1"/>
          </a:solidFill>
          <a:ln>
            <a:noFill/>
          </a:ln>
          <a:effectLst>
            <a:innerShdw blurRad="3429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" name="11">
            <a:extLst>
              <a:ext uri="{FF2B5EF4-FFF2-40B4-BE49-F238E27FC236}">
                <a16:creationId xmlns:a16="http://schemas.microsoft.com/office/drawing/2014/main" id="{8B74CF6F-6FF4-334F-0126-DEE12B6B5032}"/>
              </a:ext>
            </a:extLst>
          </p:cNvPr>
          <p:cNvSpPr/>
          <p:nvPr/>
        </p:nvSpPr>
        <p:spPr>
          <a:xfrm>
            <a:off x="5716597" y="3049597"/>
            <a:ext cx="758807" cy="758807"/>
          </a:xfrm>
          <a:prstGeom prst="roundRect">
            <a:avLst>
              <a:gd name="adj" fmla="val 17223"/>
            </a:avLst>
          </a:prstGeom>
          <a:solidFill>
            <a:schemeClr val="bg1"/>
          </a:solidFill>
          <a:ln>
            <a:noFill/>
          </a:ln>
          <a:effectLst>
            <a:innerShdw blurRad="3429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12">
            <a:extLst>
              <a:ext uri="{FF2B5EF4-FFF2-40B4-BE49-F238E27FC236}">
                <a16:creationId xmlns:a16="http://schemas.microsoft.com/office/drawing/2014/main" id="{1F08C4B3-297A-5681-0BC7-8457FBFFC74B}"/>
              </a:ext>
            </a:extLst>
          </p:cNvPr>
          <p:cNvSpPr/>
          <p:nvPr/>
        </p:nvSpPr>
        <p:spPr>
          <a:xfrm>
            <a:off x="5523120" y="2856120"/>
            <a:ext cx="1145761" cy="1145761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3429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57" name="13">
            <a:extLst>
              <a:ext uri="{FF2B5EF4-FFF2-40B4-BE49-F238E27FC236}">
                <a16:creationId xmlns:a16="http://schemas.microsoft.com/office/drawing/2014/main" id="{A7AEFE55-905E-888D-8CBA-1C728666513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-1506133"/>
            <a:ext cx="4998896" cy="4998896"/>
            <a:chOff x="5669264" y="-939639"/>
            <a:chExt cx="4998896" cy="4998896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8BE70D5E-F01A-A94E-377E-0C35A810B74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69264" y="-939639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46A09A7C-071A-0C42-5F56-91C5079557F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120078" y="511175"/>
              <a:ext cx="2097269" cy="2097269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>
              <a:noFill/>
            </a:ln>
            <a:effectLst>
              <a:innerShdw blurRad="342900">
                <a:srgbClr val="00B0F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EAB5F809-2460-62EA-0233-DDB2C31A95A2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7194367" y="487450"/>
              <a:ext cx="1913342" cy="2051387"/>
              <a:chOff x="7194367" y="487450"/>
              <a:chExt cx="1913342" cy="2051387"/>
            </a:xfrm>
          </p:grpSpPr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E4C23479-23B6-DE46-8826-F8D9CE899B9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94367" y="1153842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047E60A9-7360-1264-DDE3-BCB14A45C3C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1296" y="487450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A</a:t>
                </a:r>
              </a:p>
            </p:txBody>
          </p: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2A532EB4-6110-BB12-16C3-78D6137212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05211" y="1106217"/>
                <a:ext cx="1127002" cy="0"/>
              </a:xfrm>
              <a:prstGeom prst="line">
                <a:avLst/>
              </a:prstGeom>
              <a:ln w="3810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8" name="15">
            <a:extLst>
              <a:ext uri="{FF2B5EF4-FFF2-40B4-BE49-F238E27FC236}">
                <a16:creationId xmlns:a16="http://schemas.microsoft.com/office/drawing/2014/main" id="{56555732-90CA-8EE6-9BEE-6037BC4EE78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1049587"/>
            <a:ext cx="4998896" cy="4998896"/>
            <a:chOff x="3288865" y="1346384"/>
            <a:chExt cx="4998896" cy="4998896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01BAFAF-1C6E-2B2C-D282-A57E40D481E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8865" y="1346384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EB44F47A-0783-3C4F-922E-CFC40CE30EA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76761" y="2734280"/>
              <a:ext cx="2223105" cy="2223105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>
              <a:noFill/>
            </a:ln>
            <a:effectLst>
              <a:innerShdw blurRad="342900">
                <a:srgbClr val="00B0F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A7ED139D-8B3F-39A8-528C-4A094EB2314F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4826101" y="2687826"/>
              <a:ext cx="1913342" cy="2109117"/>
              <a:chOff x="7230022" y="411825"/>
              <a:chExt cx="1913342" cy="2109117"/>
            </a:xfrm>
          </p:grpSpPr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916670BE-D642-DFC4-2D21-34DECFE002B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30022" y="1135947"/>
                <a:ext cx="19133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Lorem ipsum dolor sit amet, consectetuer adipiscing elit. Maecenas porttitor congue massa. Fusce posuere, magna sed pulvinar ultricies, purus lectus malesuada libero, sit a met</a:t>
                </a: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5D224B73-9485-8B84-C2EE-0E994677CFF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29277" y="411825"/>
                <a:ext cx="9148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241300" dist="25400" dir="2700000" algn="tl" rotWithShape="0">
                        <a:prstClr val="black">
                          <a:alpha val="21000"/>
                        </a:prstClr>
                      </a:outerShdw>
                    </a:effectLst>
                    <a:latin typeface="+mj-lt"/>
                  </a:rPr>
                  <a:t>B</a:t>
                </a:r>
              </a:p>
            </p:txBody>
          </p: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5F20CA09-D957-729A-7097-18C23B0C0CF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8733" y="1024504"/>
                <a:ext cx="1127002" cy="0"/>
              </a:xfrm>
              <a:prstGeom prst="line">
                <a:avLst/>
              </a:prstGeom>
              <a:ln w="3810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5" name="16">
            <a:extLst>
              <a:ext uri="{FF2B5EF4-FFF2-40B4-BE49-F238E27FC236}">
                <a16:creationId xmlns:a16="http://schemas.microsoft.com/office/drawing/2014/main" id="{DC93C0B8-5B0E-4741-6256-59FF1F1E644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82831" y="3605306"/>
            <a:ext cx="4998896" cy="4998896"/>
            <a:chOff x="1186717" y="3391310"/>
            <a:chExt cx="4998896" cy="4998896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B42EDDEC-E8B8-7679-9360-E3C4DBD7707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86717" y="3391310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983FD159-ACD6-7069-71B1-1629702A3AF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94598" y="4999191"/>
              <a:ext cx="1783135" cy="1783135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>
              <a:noFill/>
            </a:ln>
            <a:effectLst>
              <a:innerShdw blurRad="342900">
                <a:srgbClr val="00B0F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FC7C468F-C1D9-4303-8050-342A2B93D2E0}"/>
                </a:ext>
              </a:extLst>
            </p:cNvPr>
            <p:cNvSpPr txBox="1">
              <a:spLocks/>
            </p:cNvSpPr>
            <p:nvPr/>
          </p:nvSpPr>
          <p:spPr>
            <a:xfrm>
              <a:off x="3228749" y="4949341"/>
              <a:ext cx="914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C</a:t>
              </a:r>
              <a:endPara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49D2C2DE-47AF-CA9E-0040-8F066F2AD5E7}"/>
                </a:ext>
              </a:extLst>
            </p:cNvPr>
            <p:cNvSpPr txBox="1">
              <a:spLocks/>
            </p:cNvSpPr>
            <p:nvPr/>
          </p:nvSpPr>
          <p:spPr>
            <a:xfrm>
              <a:off x="2825978" y="5540395"/>
              <a:ext cx="17296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Lorem ipsum dolor sit amet, consectetuer adipiscing elit. Maecenas porttitor congue massa. Fusce posuere, magna sed pulvinar</a:t>
              </a: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9E2A1514-C03A-D5AA-0C0B-75F1461AC513}"/>
                </a:ext>
              </a:extLst>
            </p:cNvPr>
            <p:cNvCxnSpPr>
              <a:cxnSpLocks/>
            </p:cNvCxnSpPr>
            <p:nvPr/>
          </p:nvCxnSpPr>
          <p:spPr>
            <a:xfrm>
              <a:off x="3156366" y="5514997"/>
              <a:ext cx="1127002" cy="0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17">
            <a:extLst>
              <a:ext uri="{FF2B5EF4-FFF2-40B4-BE49-F238E27FC236}">
                <a16:creationId xmlns:a16="http://schemas.microsoft.com/office/drawing/2014/main" id="{1461B841-3250-3FE3-435A-21D9A3E2D483}"/>
              </a:ext>
            </a:extLst>
          </p:cNvPr>
          <p:cNvSpPr/>
          <p:nvPr/>
        </p:nvSpPr>
        <p:spPr>
          <a:xfrm>
            <a:off x="4590144" y="1923144"/>
            <a:ext cx="3011714" cy="3011714"/>
          </a:xfrm>
          <a:prstGeom prst="roundRect">
            <a:avLst>
              <a:gd name="adj" fmla="val 8855"/>
            </a:avLst>
          </a:prstGeom>
          <a:solidFill>
            <a:schemeClr val="bg1"/>
          </a:solidFill>
          <a:ln>
            <a:noFill/>
          </a:ln>
          <a:effectLst>
            <a:innerShdw blurRad="342900">
              <a:srgbClr val="00B0F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64" name="14">
            <a:extLst>
              <a:ext uri="{FF2B5EF4-FFF2-40B4-BE49-F238E27FC236}">
                <a16:creationId xmlns:a16="http://schemas.microsoft.com/office/drawing/2014/main" id="{0BB2CC3D-3546-45FE-0E99-1C2305B22BD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563032" y="-103968"/>
            <a:ext cx="7065936" cy="7065936"/>
            <a:chOff x="-51667" y="-494447"/>
            <a:chExt cx="4998896" cy="4998896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310E4D94-E961-7732-C6A7-10B50B3A82E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51667" y="-494447"/>
              <a:ext cx="4998896" cy="49988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77E6275D-11EA-E1AA-C242-5094891C324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11180" y="1168400"/>
              <a:ext cx="1673203" cy="1673203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>
              <a:noFill/>
            </a:ln>
            <a:effectLst>
              <a:innerShdw blurRad="342900">
                <a:srgbClr val="00B0F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A1CDEC54-99B3-7CD3-1219-5424D272923E}"/>
                </a:ext>
              </a:extLst>
            </p:cNvPr>
            <p:cNvSpPr txBox="1">
              <a:spLocks/>
            </p:cNvSpPr>
            <p:nvPr/>
          </p:nvSpPr>
          <p:spPr>
            <a:xfrm>
              <a:off x="1849754" y="1712613"/>
              <a:ext cx="1160705" cy="67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41300" dist="25400" dir="2700000" algn="tl" rotWithShape="0">
                      <a:prstClr val="black">
                        <a:alpha val="21000"/>
                      </a:prstClr>
                    </a:outerShdw>
                  </a:effectLst>
                  <a:latin typeface="+mj-lt"/>
                </a:rPr>
                <a:t>Main Title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0256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4674 -0.4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-20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0495 -0.0613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47" y="-307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896 0.1678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48" y="838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3984 0.1844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921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2357 0.1446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85" y="722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1875 0.1986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993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43 -0.01065 L 0.10898 -0.1562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729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00938 -0.2273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-1136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27565 0.275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76" y="1379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06523 0.3270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8" y="1634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15859 0.1409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30" y="703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35391 -0.053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-2662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.14648 0.0189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8" y="94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039 0.35115 L -0.43112 0.0789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-13611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9687 -0.2062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0324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794 -0.01319 L -0.63242 0.0476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303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60221 -0.39051 L -0.82227 -0.08473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3" y="1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19" grpId="0" animBg="1"/>
      <p:bldP spid="18" grpId="0" animBg="1"/>
      <p:bldP spid="15" grpId="0" animBg="1"/>
      <p:bldP spid="13" grpId="0" animBg="1"/>
      <p:bldP spid="11" grpId="0" animBg="1"/>
      <p:bldP spid="10" grpId="0" animBg="1"/>
      <p:bldP spid="14" grpId="0" animBg="1"/>
      <p:bldP spid="16" grpId="0" animBg="1"/>
      <p:bldP spid="17" grpId="0" animBg="1"/>
      <p:bldP spid="22" grpId="0" animBg="1"/>
      <p:bldP spid="9" grpId="0" animBg="1"/>
      <p:bldP spid="9" grpId="1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1959</Words>
  <Application>Microsoft Office PowerPoint</Application>
  <PresentationFormat>Widescreen</PresentationFormat>
  <Paragraphs>155</Paragraphs>
  <Slides>23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Saeed Faal</dc:creator>
  <cp:lastModifiedBy>Saeed Faal</cp:lastModifiedBy>
  <cp:revision>16</cp:revision>
  <dcterms:created xsi:type="dcterms:W3CDTF">2024-12-13T06:12:14Z</dcterms:created>
  <dcterms:modified xsi:type="dcterms:W3CDTF">2024-12-13T15:30:14Z</dcterms:modified>
</cp:coreProperties>
</file>