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7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0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1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2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3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14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15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sldIdLst>
    <p:sldId id="379" r:id="rId2"/>
    <p:sldId id="380" r:id="rId3"/>
    <p:sldId id="621" r:id="rId4"/>
    <p:sldId id="622" r:id="rId5"/>
    <p:sldId id="623" r:id="rId6"/>
    <p:sldId id="624" r:id="rId7"/>
    <p:sldId id="625" r:id="rId8"/>
    <p:sldId id="626" r:id="rId9"/>
    <p:sldId id="627" r:id="rId10"/>
    <p:sldId id="628" r:id="rId11"/>
    <p:sldId id="629" r:id="rId12"/>
    <p:sldId id="630" r:id="rId13"/>
    <p:sldId id="631" r:id="rId14"/>
    <p:sldId id="632" r:id="rId15"/>
    <p:sldId id="543" r:id="rId16"/>
    <p:sldId id="544" r:id="rId17"/>
    <p:sldId id="545" r:id="rId18"/>
    <p:sldId id="546" r:id="rId19"/>
    <p:sldId id="547" r:id="rId20"/>
    <p:sldId id="548" r:id="rId21"/>
    <p:sldId id="561" r:id="rId22"/>
    <p:sldId id="562" r:id="rId23"/>
    <p:sldId id="563" r:id="rId24"/>
    <p:sldId id="564" r:id="rId25"/>
    <p:sldId id="565" r:id="rId26"/>
    <p:sldId id="566" r:id="rId27"/>
    <p:sldId id="567" r:id="rId28"/>
    <p:sldId id="568" r:id="rId29"/>
    <p:sldId id="569" r:id="rId30"/>
    <p:sldId id="570" r:id="rId31"/>
    <p:sldId id="571" r:id="rId32"/>
    <p:sldId id="572" r:id="rId33"/>
    <p:sldId id="597" r:id="rId34"/>
    <p:sldId id="598" r:id="rId35"/>
    <p:sldId id="599" r:id="rId36"/>
    <p:sldId id="600" r:id="rId37"/>
    <p:sldId id="601" r:id="rId38"/>
    <p:sldId id="602" r:id="rId39"/>
    <p:sldId id="549" r:id="rId40"/>
    <p:sldId id="550" r:id="rId41"/>
    <p:sldId id="551" r:id="rId42"/>
    <p:sldId id="552" r:id="rId43"/>
    <p:sldId id="553" r:id="rId44"/>
    <p:sldId id="554" r:id="rId45"/>
    <p:sldId id="555" r:id="rId46"/>
    <p:sldId id="556" r:id="rId47"/>
    <p:sldId id="557" r:id="rId48"/>
    <p:sldId id="558" r:id="rId49"/>
    <p:sldId id="559" r:id="rId50"/>
    <p:sldId id="560" r:id="rId51"/>
    <p:sldId id="573" r:id="rId52"/>
    <p:sldId id="574" r:id="rId53"/>
    <p:sldId id="575" r:id="rId54"/>
    <p:sldId id="576" r:id="rId55"/>
    <p:sldId id="577" r:id="rId56"/>
    <p:sldId id="578" r:id="rId57"/>
    <p:sldId id="579" r:id="rId58"/>
    <p:sldId id="580" r:id="rId59"/>
    <p:sldId id="581" r:id="rId60"/>
    <p:sldId id="582" r:id="rId61"/>
    <p:sldId id="583" r:id="rId62"/>
    <p:sldId id="584" r:id="rId63"/>
    <p:sldId id="585" r:id="rId64"/>
    <p:sldId id="586" r:id="rId65"/>
    <p:sldId id="587" r:id="rId66"/>
    <p:sldId id="588" r:id="rId67"/>
    <p:sldId id="589" r:id="rId68"/>
    <p:sldId id="590" r:id="rId69"/>
    <p:sldId id="591" r:id="rId70"/>
    <p:sldId id="592" r:id="rId71"/>
    <p:sldId id="593" r:id="rId72"/>
    <p:sldId id="594" r:id="rId73"/>
    <p:sldId id="595" r:id="rId74"/>
    <p:sldId id="596" r:id="rId75"/>
    <p:sldId id="615" r:id="rId76"/>
    <p:sldId id="616" r:id="rId77"/>
    <p:sldId id="617" r:id="rId78"/>
    <p:sldId id="618" r:id="rId79"/>
    <p:sldId id="619" r:id="rId80"/>
    <p:sldId id="620" r:id="rId81"/>
    <p:sldId id="603" r:id="rId82"/>
    <p:sldId id="604" r:id="rId83"/>
    <p:sldId id="605" r:id="rId84"/>
    <p:sldId id="606" r:id="rId85"/>
    <p:sldId id="607" r:id="rId86"/>
    <p:sldId id="608" r:id="rId87"/>
    <p:sldId id="609" r:id="rId88"/>
    <p:sldId id="610" r:id="rId89"/>
    <p:sldId id="611" r:id="rId90"/>
    <p:sldId id="612" r:id="rId91"/>
    <p:sldId id="613" r:id="rId92"/>
    <p:sldId id="614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245266"/>
    <a:srgbClr val="009C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0D306-E803-4761-9CF6-E56244AD16A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7167E-E62A-46B5-9415-425DEF24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9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E80B-DCB1-7FC8-81E0-6BD424B8F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D9C464-AE0F-3EB6-B881-664E757447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FE667D-5018-D986-B141-764F1282B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A0950-F01E-620C-03F0-68FE39B027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30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6297-4F1E-45BF-03D6-1330675B2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95E867-EFF8-6FA6-E664-944D464EA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AE002B-277E-7DF1-115B-F41E8BA2B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526FA-8368-9EF7-FBA0-1EBB1ABB8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65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40AD5-DD28-9D86-ABD3-5FD43BA5D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A7A81-3068-B30F-04E6-3834AC842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48CE18-4195-F787-75EF-B49D601F2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C1299-0FA6-C429-F7CE-AC5F354BA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59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2F4EA-701C-FCCE-2752-181E2BC8B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D61DC-2D55-B06B-72F3-932F8CED3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E4390C-0CAD-5220-DC3D-224B46E553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58664-5CBA-3559-B04C-A2FA4A262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44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C7542-A874-8902-AEC2-BFE6F28FE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4665C-D1B4-8490-03E0-D0A77B7F6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C96F0-E8C9-F07F-5DEB-E0DDAF7C2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8448E-59B3-1C51-C3F7-450D2B2F8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30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72E99-1F5E-69DF-DCD8-EFA90F3E3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81E445-7CC1-3D33-82A6-754F47B19D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435475-543D-D6E5-1658-DFE5DC632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B76EF-89EA-6BA8-5279-EDFEA491E6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45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9B762-403C-0E7B-8266-EC2847551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E31A14-C436-1525-16F9-CA00E4610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749658-8C86-00A1-4D2D-7A9749752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FFB92-5BB8-0CF3-3188-329B45AD5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26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504E5-61DE-553C-58BA-27B3BE8A0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6DB26-6608-49F9-82EB-55DCED67D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FEBB0-38F3-A458-55F8-0A6185016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1AF6E-E5A9-915C-00F3-6603ABECEA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57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40F55-4D9C-AA1F-8F24-B429F7D7A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BBEF86-508D-E971-FE90-3FF47BDDE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89F32-8D9C-867F-3E0C-CE29646C2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9EB74-CC0A-6039-1DFF-67D19FA69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07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A5734-5E8B-0DC9-641B-734BDC2D6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16AC0-D019-9BAF-12CC-30FA59D80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CD6A22-B328-F140-D658-D0D37CBEE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7B854-97FC-E4D4-518B-3A8DAC2CED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36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07FB8-55EC-4BE6-FB55-99EB42181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0B7740-4497-CB89-F73C-A0E951F36A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176F6E-3F45-B2B6-52AA-54E7BDD49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798CD-14AA-D511-C8C5-ACD1543A4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03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58AA-F329-6E4B-C2B4-B739648DC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8D12BE-7285-E9EE-91F8-5809DE911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F8C23-C270-D799-DD7D-144931280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6F815-A44F-2CBE-A029-1A7DA445A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64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2B93-4281-A60C-C3DE-954D78618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C47BA-8FDE-7A62-38D1-E12D60375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F4E454-97F4-5841-DE4A-232F5EE66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768B8-C3C1-71EB-CE29-8DD67A582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507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86EF5-8728-E8E1-6A3A-933F31A58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FF2F4D-65CB-6F89-84C7-079A407AB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6B71FB-00F6-72F3-4076-BE988E44F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E1D8E-2622-F4F1-FF04-308CE1FD60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1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78643-C763-D78C-0535-795308C99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9284E-3F7B-1C99-BFE0-41531B520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5B5F6-B09A-2934-A4E9-CE034DE62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360A9-9614-5274-F306-49678180E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80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3F9B5-B519-0A3F-17DF-188E34282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5A5F1-2735-874F-9650-25AC9EAB6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1291E-09E9-2B3C-FD6F-9C5B6A17A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D9738-1167-C6B2-F6F5-5A7866FDC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CB6FB-36FF-2DA3-079B-F9B791BD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6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51FF1-16FA-F0A6-5726-F22555AE1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1A3CDF-7897-C2B0-FC47-10721761D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F80D1-EACF-A7D0-A0EB-FD6BEFA9C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FBC31-D455-6B23-73CD-BD0C92C82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C77CF-1110-C89C-D7DD-F36BEC0A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2481CD-027F-B717-F25D-A8399111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7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67B1C-4E3A-3500-D47B-6773C8F05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E3FF7-4D16-009C-33B7-4AF1602C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A927A-2487-4DB9-083B-143DEFEC7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80FAE-A0C8-8098-2CE4-73053005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CFDDB-6906-ABCA-8EAE-6F39752C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91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93F12F-5271-C381-B7FA-74D1A5711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CA3F85-6EC9-F560-CF98-029315858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F03C5-B7BF-1427-C494-6186FD95C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12F03-9A03-585B-42DA-73247249E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A4873-43BD-2558-A8BE-72AA6EA1B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60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AE5-B984-28AA-2CF2-A4DE12EE4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6BF74-C191-D7D5-89F2-7FD65476F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1D890-9144-6DA0-6E58-3923DEA0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75FB-4923-EE1E-AB35-C31ABFD53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55CF7-3939-876D-ED51-A0E8BC415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3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50423-04D1-B94E-419F-9E5950B44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1A0FE-3C67-5AA8-F2DF-D22D60623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F5D7F-B264-3DC0-72D5-FE76E2E9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87A22-931D-4E30-0265-A04942F19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21584-5FC7-78FF-2D15-D1DB23090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7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0BCA0-F604-2BA6-F860-CDD1C4680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2CFF7-907B-F2DF-1276-97A97D659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DDB777-2AE0-7D57-2105-D5C6FC093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54E29-06C3-EA37-6612-AE2F8F20A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7F876A-1192-E997-D0C1-EC333CAEE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9822F-3DA8-4D75-D9DA-394BF7B5E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8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97F4-B811-D47E-68E2-422E1781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46A06-4515-5CDD-753D-53673BA95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B3402-4CA3-A9DB-25B6-DBFFA2B97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6E55AF-CA9D-437A-15C2-5549AE05F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0F3248-E7F7-BD68-28AE-1860D6DBB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88D21D-8F94-9873-FAC9-842AACE3F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73502F-612E-A449-C705-3CD2ACFB6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D86FB9-B05B-F3B7-D675-6653255B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471CB-3BDB-B3DB-2E16-C71AFC1F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F8ADB5-78B8-C180-4E0C-0444D50B0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48CEC0-0C1D-976D-440B-F89DF238A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780CE4-E9E4-2262-D9F2-2A14FDCCB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5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659C8E-6643-EEB9-DDA8-CEAA884D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EEB577-0637-28CD-B869-90A2D999D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ED9E4-EF87-5358-46CC-5ED1EC348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3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86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3D53-1F39-DA10-314C-5D915073B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2DFD5-CBF9-6E74-6810-50A9DEEB9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1870BF-7794-D6EC-8E26-34C60D547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D2FA1-E5FE-2770-EB06-AD9BF56EE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886F5C-A0DC-201B-8EE8-4C3A1BEC3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2793C-8979-3C35-BB44-988F4322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97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BA16B1-41EC-8CA9-B1B4-D915E396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2D177-1F69-1B6D-13CC-63A59D5E7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BDBD8-2C61-6181-74D8-A9F14ED9E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FB1C8-71B9-4EAA-0DCB-B4B8880D5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96463-BD80-ECC3-50F1-3D35A2B08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5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3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4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5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6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7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8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9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10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1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12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3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14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5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16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17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18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19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20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21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22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23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24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25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2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26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27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28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29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30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AD62F-3D82-2157-9CCC-7417D2078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6F4823B-DA21-D9F5-F4FB-ADD1BE53B2C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9C77FB1-F940-00D0-639E-5A688B542941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EFC1C06-787C-8036-48E3-60C549EFA8B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4D4FDDE-4E83-55A6-2149-94E5D9C017B3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418B75-21ED-8867-0D3D-B75F398B809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6F4BB9-1BCB-9974-33E0-49FA2452C72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75359218-F386-EB37-85FB-34F9224F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3CAA3E6-0CEA-9044-6364-317490C31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DC36D72B-5E62-28F8-A7FD-1023A49BCA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712BF732-72CF-1199-6B92-F8A690DCF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C87C651E-777B-29F9-82AA-AD78CD6C8292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8782FF-8808-D962-D1DD-3AF7C2AF70D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0A19B74-E4BA-6D6D-D485-509E6F78EF5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3CEAEF67-EC65-3273-C346-BF195DBF655E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9F5F7E-86D7-22F3-4EEE-4BACAE43FF8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3558BE4-2B8A-0B36-1F1E-194E61AE702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9608ADB2-D449-C329-919E-459AFBC4F05A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6344FB-ED13-5F40-51DB-E5D90386CB2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A5D961-BE4F-CCDB-91A4-383BAE1AE2F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F44CD3CF-C740-6E48-E3FE-B24059B7DC97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FF8639-7339-4EDD-EAB7-EDC171EF4D7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CDEBB4-1FD9-C5A0-85E8-8493CAE9DB7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BF1D9CA-E535-0224-5635-3365209DD516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F3B99C1-9D51-16FD-9661-695B611EF459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6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53C43-0055-A108-4A4B-C1947604B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211A8D07-153D-03E1-8CE7-05A2F663B42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8AB0A51-59C6-3772-06C3-1A556CC75F21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4EE6239-62BE-CC34-CF8F-2FF3D3CEB2F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AC067DB-ACD2-6008-1D4C-D9BE00F8AC8E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3074F0D-3290-78B6-8141-AC9AE5E9928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BD4BE45-64CE-28B8-A515-BB835A609A44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ECF22B4-2BAC-37EB-FDD8-A5EF2A3062E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F457564-D7C8-B1EA-E983-8C120620171E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D6979E-3155-E836-3D22-5D6ABF94FB3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679223B-D909-AB9F-9D08-C2A437BA20A7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FC67CD45-63CC-FD28-AF17-518DB8F6F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D190E6D7-849B-D82C-0290-3AF5964CB7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5C179697-4C94-6EDA-301F-99F5F4CEDE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351C04B7-E53C-BC93-F860-741F0BEFE3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37BCE368-B5EC-09E4-81FA-7B27169DF6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D181C854-9D3B-E2C6-A6C5-72C2847273A6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0F0C08-F6EB-6A17-14BF-ED935607F22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E12BDF-1746-F0CA-C8C4-B5D0571CDB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820D099C-692D-2586-61D4-BFB5B4B79803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D01931-3544-E0C3-D432-9E29429A79B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4587EF-F94D-31D8-A9D5-9F033AE18F4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0C48A7D1-13F0-EBD1-44C1-44DE58EDA03E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A5029F1-6A34-DAC5-6142-47BA7A350CE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E615BB-A7FC-7054-E6B2-2E02AB5135C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9A1AF423-4B3B-1C79-78C9-2B9F8CE70AF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721971-78A1-BCFF-5944-4EA255864A5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C48EEC6-0C51-4F94-CA74-6FA01E9406D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AA7E0DEF-A29C-003D-2E3A-44E96835EDF7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6C406CC-176D-42C4-4069-5A88C35D411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736C5BA-9592-CB97-7973-E99A18C1367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CA939F6E-2DCD-5458-A1B4-349BD1F1380A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58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13324-60BE-12B4-CF23-55A0904AC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4223B62-8E44-0BE4-DC30-66B9517BCA85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E34AFE7-2255-F4AE-196C-9B1BA78A48B1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255489-B585-C26D-9F83-E1F9449549C5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3DD921E6-28EE-9C4B-38D8-A454CE8351D7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206F63-8B4E-55CA-AF4F-0030ADB6DBF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2B7C8A-3527-B823-7A89-7277D2C1F3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58867A87-4E7E-6D2A-6690-3DAC8DA95680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BFFD85-D883-39B6-0B74-4CBB3D97672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944C30-8534-BE41-D2C3-813052E53F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1118E2A0-CA2C-AA1D-479D-A1D6BADA6578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E44166-1E3F-CE72-C9AE-5703ACD2186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0AC79-A4F2-56B4-BCCB-350AA4DB80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7555B456-0B50-2526-87BC-6030CE0FAE3A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643E50-ED78-6FF0-04EE-75E43208ADB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D10633F-11E0-77BB-B3C7-D183E2F707F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D64D6A49-5FAE-63CA-3E3F-CBC9A4563E3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F9F1F1-1B99-C830-BF4F-A8E7CA673D4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DBC26A3-9505-C659-8E7D-1115657230A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79082A78-C1F2-00FF-4E8A-7B5F99AE38B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BCB2B8-E8A9-D3BB-5C19-ADEC989BBC5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D023F09-8989-055C-0C4F-B757BD213D2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DCD42FA1-F0F7-4340-1C92-465A27CED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DDFD0057-0469-1B15-16C2-A6EAB1CC5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38F8072C-BA71-B782-5A64-209FB702AC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0AD2280D-AF93-C42E-657A-C2AC4DDEAE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8DEC7E03-B615-EC5E-60E3-797B165B77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4076E0D-1480-8783-E726-D5866C59B3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A6AFFDE-6ACB-04BE-E323-CF3985B21AC0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CBF4B1F-05DE-BB46-9C41-1C14744DA563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F1CBBC-53E0-C01E-AFE7-F4EE29B8B959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3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DBBC3-E1D0-E7EE-395E-C32E8E393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BD4BEA8B-572A-DB06-33D3-B082C6E85639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98B3992-BF2F-287C-366E-EBD9FB1A2633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D0D90D7-9DC7-6F9C-1F8F-6B18A04E1671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99253FF-74AE-37E1-9D22-481C47BC85A8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7A9CF30-CCF0-D792-C8D5-E8894BFA4CE2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6CED565-C888-A747-8945-CDF37A80A9C9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19E854F-C2A7-8EC3-9AA0-1D8DB3FA85B1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C9ED2B6-B40C-536E-CA12-CEB59C94DB42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86F735-AD40-7777-5D1B-BFC78CE26D3E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8916EC1A-1122-AE1D-CF17-5A7ECBB78FE7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8B5F98-C8BB-610F-BD40-3D45418EA05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F633D9-D6AF-2F0B-5405-C96F25665CC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BDDF1D65-035D-19DF-4682-EF70F4B036FA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689D631-898C-5089-AF67-7F7A9F62C17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B41A09-821D-AF90-F940-F12ED36F588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7321A8B7-2D8F-3E1F-CCED-B55E10E5AAAF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7FAB24-1F35-DB7C-6251-7897C6C0D13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6E66135-7D9B-48F1-9DD9-C8E9FDC05AF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5E50AD7F-A6BC-E359-08BB-997E01843A08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18A9FD-17B4-41C5-ADF6-AE354224266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6829FC-09BF-8B09-E746-DB360AF58E7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07EE1BAF-0F62-EFA4-2E52-F454BE74AB5C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A4E30B-591E-98A7-C95D-C189B95787F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A84458-8610-CFCF-042E-406D1928C7F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05CB229D-1C60-380F-551B-9DA61FA121B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3B431D5-9E38-2258-7A27-872A03EA4D4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30EF3E4-80AC-ADBE-64B6-1F505BFA9F0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94692125-51F7-067D-7EF4-73EE2C84B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3C1CEF99-30B0-09EF-3EB5-AF5226BF0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CC8F50CC-0800-09DC-590E-52CC3A374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F33D96A5-6B02-564A-0908-1C0D95465D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6729B271-9924-EA8D-3994-8DF97EC776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B9CADC76-59B5-B840-85A3-F793CBC3B15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63E25F3A-0C40-F093-F124-06A95D97A515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E450466-12B9-DE1A-9F4B-CC9C65CF8A6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15AE5F-C90B-E609-C218-15D01D7AE82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9C3F58D2-F038-300D-3D3F-45683F18B3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1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9498-C989-E0EF-820D-6B575188A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1EF09C0D-8ADD-7C44-1409-2D4EB11249E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448ABDF6-C2FA-6254-8B35-B6663DD290A7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492F7D7-C7D8-BD1A-AED8-91A84539DCAB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E2F8104-5764-37C1-655A-23299CC3C49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F18425D-B589-6EE4-0D93-DA740848243C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749B5F3-E2A1-CA2D-181B-920F7C86035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D364AC-D3C6-E857-87F6-F5F3BBFAD5F5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7295C6-9DCD-731A-88AD-0B64F70E0F3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E71417B-C3F6-FAD7-10A2-53E38163C197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030CDDF5-2A99-06CB-E189-A8C5B74BE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C0B23831-A93D-FF65-9BBA-08AA9F8A5B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A468D4BD-A3E8-0038-5C24-E7AA3BD71F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C3CFB9E-83BC-B3D4-AF22-75829DA770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8A85B6BF-02E1-F60B-E0B4-FD50BB6746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DA05C2BC-C527-F9B5-FAEE-A7C33DE17B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30FCC3BA-2EDF-A538-EB10-ADBE1A709C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715C552F-1226-6FCB-4BA6-9ADE7F54691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4C4A7199-C176-90C6-E596-7B0C9F8332FB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13DDFC-CDCA-6912-3D7B-E5E9B79C984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41635B9-1DA2-74CF-DC38-6B864452D1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516B95E6-2548-C5F0-006C-32E24086E87F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7CE17E-8889-88D7-F823-B17E82E8297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7B3B8E-6D2B-48D0-C4CD-629F77D1B7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5F36964E-E7FC-0B54-9DE4-F4DC3AA5B90C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E62B19-2972-1FAD-CBB7-EF7623E188A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5BF345-ACBC-E00E-2C17-284BC05DCAE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80446CEC-A544-5EE5-EE35-8F7DFF89E4C7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4B8916-B182-D4B4-C0EC-DCFABC1A208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B6BF41-40C9-0AA0-F1C6-90AC624B5F4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FC5652AE-B184-7F97-F6AE-05D3CA0D2A6E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7FB7B50-3CE4-3BF2-E5C3-94491A6B006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5095E46-C5A3-7ECC-CE3C-49577D7743F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844B73C1-2AF0-6E82-E079-6BB7CF854DED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38E6E06-D661-429A-B199-13261CF71D9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878CFB6-90A4-1F71-5B43-6DC2AD70C84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A2F26A06-BF4C-5810-48B0-F9E2362FE69C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48256AF-7407-93EB-B309-E8C9ED2CC1F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8352EB0-98A3-DCCF-A314-FD2349EF717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386A80C8-F5BA-9BE4-FD80-330059D91DC1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B442E79-A9F8-94F1-CF2E-E037BA4EA53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8F8381A-B698-13D8-7F95-38BF38D5A7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610B1E3C-09B3-4930-A344-E088DAF8385E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B2C3D20-E0AE-DB1A-82DE-5D07B7241B4D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7F0812A-02CD-E45E-1A87-E6295BDFD5B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F52EBC-A381-0410-FFA1-57686A859DA4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85F4A1-32B5-BD09-2744-5C5B8C920F3A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415DEE3-73D4-D99B-A32A-21D39553787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2698788-C626-6FBE-BC7B-9F3574528300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95B08B8-58CB-4BF7-3188-EA6732B67744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9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2B8F6-AF85-65F2-6E08-FCDB405FC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1137735-0831-DC08-EB2B-915613DFEA7A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4BB0EAF-F222-AD56-3ABE-0D76AFD419A2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C50A9F8-9C5A-2794-5356-48498D0AE5C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5760AD7-6429-C5E7-32CA-AD3BB300396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solidFill>
            <a:srgbClr val="9A9A9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6243FB1-C2B8-1CC5-10A3-90C6B95F3AC8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1FF785A-9D93-534D-53C3-15F719BC670E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5D31AC15-43BC-7CF6-015A-7501D0BB566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4DB7F9-E69D-E7AB-1CD4-7630643461BE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F090B4-76C6-7D1E-B2BC-202ADFAEC417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80DCBD9-A527-31A4-5614-D38BDB63661E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191A9D-CC85-BB70-926F-759A1AEFF49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5F2D32-03C5-6E58-D737-9121E1C7DC3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EB761BB3-5705-4E33-C175-92FF53639933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1F3497-4DAE-6DC1-87A3-BB5366BBE423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88CECB-BB48-80B1-DE4D-B32BED5E9765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008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417E-D970-F19F-3674-3A0E8B4FD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7F5CF9B-5DDF-FB7D-80C1-5464D805BC7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5A36C3-C6E2-137C-9AE8-A388FFF7E51A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E76B5A1-A8A1-1245-5A91-8CAF8865473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B638B7-78CE-D4C2-C875-2B0DB1B2B14A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D9F6146-6B76-C4AE-DD01-C9C89BE1CF3C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CC96DBD-47A7-8FBF-AB98-7BA2BC6C1479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93EFE02-3AA7-8DF0-A12C-B825A8ACD39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0292423-8FCE-039C-F397-6C55A19A0D63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BC251A24-87D8-5EB6-1BCF-58144C6BD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BBEF3C12-69D7-D442-5D5C-64CBB1219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5BA1CB61-DCB2-7F96-7EF2-33542C986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A4E8579B-3A77-A227-8B61-2C97B81403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35A9216D-07EA-347B-BBA0-0AE8B41998D0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C8E3836-011E-C9C2-39DB-EB0E6136E89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0077B9-C598-B11B-A06F-EEFCDA18A64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94F3A49A-A259-1E7A-6371-594552E94305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782F59-1C59-A2B6-A3D5-9E2DE536D74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78F80A-8EB9-0B2E-5733-B44F0A9B919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4DF3ADEF-9307-19F5-5521-C7270B87F785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147D4A-2631-85DF-6873-1D3A4D0A4DA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B9EEF9-02D9-ADDE-9E27-7BD709F579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D76D27E3-62E8-0576-9BDC-BDBCEB1546E6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93388B-5535-DACB-E0AB-543CFF49D3D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7ADFFE1-76DC-B42B-FDD8-E71E84021BE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358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EB311-9A8B-CEB9-854B-2BC1D3A6D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092D5332-29A6-A765-9B15-F73437827EE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51C4E41-DC0E-51C2-EB95-63F5863A5CF2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F70B1E7-D07A-9D6A-0C3C-F44FA2F3DAF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F10B75B-1602-0371-4B40-049038C3771B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7DBDDC1-CE28-6D95-4827-6C636DF9F70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0D946A7-B740-E48F-E0EE-267643760C4B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5FDCC89-89A4-11C0-9FF1-1DC29414A78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5EDAE00-B055-0072-5BF3-59CA0F995CD8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DABABA4-B7E3-913E-00FB-664CB3BA092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1C7841D-01A3-BBCF-8129-07689DBA43F3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5465C510-3FB3-FF5A-C224-4E9975EBD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E3B29B7A-82D6-DC84-4733-AEE5B2C33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C8329643-6D41-1437-2EEF-F62F455BED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EA4436B-987E-44D1-A170-17D9B8275D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621E28B1-5548-2D96-3B50-B17BF01343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7C1D4715-D49C-7AA6-26F0-AE271E056039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106CF3-714D-ECE8-6BF5-B8EA5F6FD68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72A970-D309-78CA-9DFF-971A0017F8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6F708F5E-1D74-9E14-E437-66AC9C57AAD8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7E2768-14AE-8074-172B-209972CC0C9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FB41B70-CCF4-0B11-F545-13729C8269C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4CD352B3-684D-B3AE-975D-1A532F1F2502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A566E9A-F782-F5B5-3227-DE89EE5C7E0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E3962D3-BFDC-CEB2-2572-BEAB0E76A18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403E8829-3AE5-1E7C-A102-901EF3AEE9D4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74ADFF0-B159-710E-05F7-6E6447D567B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033866C-253F-E92D-46C3-80F13A2205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51961F7A-6401-8B7B-DC1A-F55D04E0EB1C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050AF0B-7B15-BF21-7FFA-5C24601AED2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E2F7BB7-C9C3-3030-36D2-7D423A78817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ABB28F2-F3BD-5C2F-AFE8-73E3C1021BA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75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A44F7-7D34-4FFF-AE18-61386272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BF8BA60B-09C9-1EF6-2DB3-63BF2FA0B1D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8A6934-9024-F832-46C9-364C9FC2FAC7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17FAFA3-9C19-B568-4E13-46F0730F2DDA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448AC33-C023-2E1B-5F7E-69AF1E696084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A550B76-7D4B-7EF0-450B-C0F1802299E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E27CC88-DC7F-E355-5E41-1DF2E5B2D539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0D4DDEFC-D455-AAE2-9B51-8769228A8F2D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7AB44A-7BF4-F557-06AB-1B6CCFEBDB0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CA180B-C870-7574-8238-91AF9E3CEB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3FE341E-A8BC-82C2-7648-63D3B5E3A2F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FC4B8E-5932-1E56-FB94-FAAD4075129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FABF04-56B1-6396-DAC4-310F2B1686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8C19C6F0-756B-DEAC-B013-66E507C479FE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4FBF62-49F4-478C-FC6A-60E23FE83C3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6D3883-8304-F0AD-7B66-69195D22788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E5E0DDF0-C0BA-A10F-E40D-593340DA174F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0FAD3E-0B4B-9CA8-1387-FE05CC801DC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DF4686-1080-491F-2C34-1CB3792EBEA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B7B0EFE7-AE52-BF5E-E6DD-79EC59C7820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58D322-71AB-70DA-C54F-5B079C2E81A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936178-5370-4D9D-F3B3-688DE660445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DB20E02E-0336-BB5D-131A-3FB0212549B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5AAED1-A06A-C7A5-DCDE-B9EF1E323B54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DC226A-04F4-D0C1-D6A5-64A4038E028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925B316F-64C9-DE11-8EDE-CEA345958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7CC992A-E38C-E995-626A-44ECE0A44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A0900987-613A-EB0C-3210-8B33BA5A5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2C250836-0AF0-0FF2-A49E-921B8DE214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7E9A4E12-1284-B58C-E4E3-5A90EA152F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D66DB626-3958-FF1E-9F8D-A6D31ADAF6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03ECB2DD-9127-D8A3-A004-969743B093B2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FE1E3AF-E45C-D601-762E-0E6DE34E3BFC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C9A1E98-D42E-05A1-C5F6-21D242701AA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7403494-B68D-A3FD-64B3-E81D3BA5912E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E19604C-318B-7959-5E90-92E84485164C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E91C396-1EFA-BC7C-9050-F04EA0A57820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2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E63E-6D84-6899-7CAA-F9CA634BE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733DA581-7390-4DA7-1595-FCB4835F973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A8988718-5B84-28D9-31B9-CB6BB0C741E3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CA76836-667D-3A50-3652-C51079CBCB69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AD200A-BFF3-1349-490A-CD79FDEDE1C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FDEA1B4-7437-2C2A-2850-C00E6E2007A2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94BC280-73E4-7BD2-F52E-D4A472D3BF97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694E8B-6C4D-0241-4D3A-524CDEC38FCD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3437DD-E466-3811-E0EC-D17020C7AC4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554AD84-5DFE-C9ED-6468-2E95380B7952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7298557-56E1-6DB6-2C38-39556CFC50A5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892A8F4-C3E8-407C-B026-D9CC258D16C5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2B6A3E-6A29-7937-3A85-26E45B08F24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16332C9-3F61-035E-1BC9-0B3CBD4B5017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1A3D91-A82E-D184-FC5A-169173A11E7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3755F1D-0DC9-A10D-FDD2-46F2AD36AA97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FB83BD-FDB4-D4EE-7105-CC85E6C70D4E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C85394F9-8A16-5BB2-D05A-D9A6C3B25ED2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828BFF-DA90-57B9-A8B8-D8F0AB1630C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213CCE-DA08-97E5-3B6C-B962E8F7BB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32CEF2CF-AB2F-EBF9-25E0-B44A30CB7522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A21FDF-B3E0-2968-D041-35025328D42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E853B2-7E0C-3771-4872-5AF4F3508C2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B5E75A17-EBA7-5469-1E8A-5DE892D43D7D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C30B40-1A3B-E35A-F340-EFF2FB1B6FA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20521E-0F73-F5FC-2184-E1BC308767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2DD54CF0-8296-10F1-BDC1-B9D286BC919C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4CFD0B-207D-719D-43A6-40DF5693FD1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212FA0-7B09-2BED-1BA7-CD47B05EECB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EC78EFB-A6FF-D469-FD18-F7DC2EF648B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1FCF4D-0FAF-15D0-8D96-D19155115FD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E50BB1-A32F-2CEA-FD74-E3988C51A5A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95393821-7817-931B-BDEE-D060F0002FA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B85052-AFCF-E128-A429-A720998B58A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50A574A-0EFF-8EF2-A376-339E7A4D724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BAF5BB93-B962-4CAA-C6A6-CB9D7E429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352A9B5E-70D2-6E24-F1D7-D6A01C2B97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C07C0941-E51C-1175-5306-8F4919C887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C3E8F8F4-9490-E168-965E-09A7C452D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887D7E36-B4D6-B40A-7062-1BE5D9519B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E5D8A1B-1BF6-CC46-9355-0F1971BF8F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EF1DF384-17AC-297D-D251-9C7AE2D8AA49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06B20D-2438-96D5-6103-8F55C590B88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6AEF97F-5E3A-6A1C-E440-12B6507100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854ECDD0-060F-BFA3-98C0-468DDC38B28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0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120FD-34BD-D82D-DB42-7EDAA6D50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F34B402-8834-58F1-E86F-24375538732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EDF30826-9AFA-9A2E-0698-484F66B6FF7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13B332-9206-E0E9-FDEC-D700D6E56409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8406A-38F8-A353-C4D9-28BA26770798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10D092F-9229-047A-0071-E203A10CA3B6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BD4B338-31CC-2855-AABA-75545082E42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F6BFAF-28C6-BC37-596C-FA8107557B2B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438C800-7AFF-E71C-9548-1D0A1DCBE9B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5B17CA1-73AD-D2AB-F562-845413599CDC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E50F10B0-B1D0-0570-E791-167DBA1BC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A8EC15F8-D329-D256-2C22-ED925D3B8A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027320A2-9951-EAFD-43F7-753034194D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6190758-E207-83F0-3956-B84AC2C5D8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573DB7F6-151C-08FF-CC4B-569B347DFC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7470EFAE-9B02-1C31-9D0D-EF60C47F89C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066CE8F-0FC8-9DB9-EDC5-3F39D931154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BF2E3E36-F55C-49CC-D0D4-7776C1F395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626821B2-0657-F867-2738-F11E614C9B5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5839601-27C0-F752-4B2E-441520EC25D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EBBEE05-FA46-7F1D-D69C-E366A1B637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256AD519-86DF-5AB4-C54F-9AB9A0275780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2B052A2-7C09-516E-79CE-FF7477DBABD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EFAB3D-F67A-8DC0-204D-ACB12810E7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5786D904-AAD0-A21A-714E-1540F7F7F4E4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075E7B-D42A-0906-FFE1-B61A5B8E290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464C6C8-86BC-D2C5-EA2D-F857D58F6C7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D2A18D06-C6DD-B78C-D3B0-A764CF2302D9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A096173-7F7B-0856-ED57-387921EBA9A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434E94-4E50-69A2-CB3A-8DE46E6540F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98D72EDD-D1C1-3E18-1BE8-73176763A3FC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C022BD7-9ABD-FCF0-E3DE-06C8ADF216C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A1DCDA3-FF30-28D8-B231-78ED6D89548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CD02EBA5-824F-394C-BADD-5D53A4E188FB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0FA590-08FC-2E57-ED64-DD10B082794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329A96-505C-366F-D39A-5C93FE2E74B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926F5F0-2BBA-9290-89CF-A4000D69C641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51131A-52D6-77FA-D2CA-6944AD36B35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F596FA-F627-3BD4-B095-2E8EAB4A8A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EC014272-83EC-5710-8E02-7A012435DCB3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6A8729E-E662-A4B5-14DC-57864553CDF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975704C-A9AB-ED72-77FE-BE3CD42949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49E9299-5D8E-C1C5-1E60-36F8625205F5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9872628-BD42-F627-06A5-2BACE0967B06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6E24128-18EE-3FFA-F065-59DEC33197FA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A7D840-904E-D1A5-411C-B71BC8969957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C0E22E-66AE-4EC1-0CA7-18BB6994E7F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14D2CCD-09C2-EA57-E3D0-48B720D9FC5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86245A5-1A72-E152-96B0-574D18E1EFD0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A3CD1A3-8546-72AD-8756-9CA69B43655C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71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959C8-3E05-CF04-3B8E-651AEE8EA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AD14E40-15C9-3AB9-D6BA-076202FD810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5F84B05-7226-9CCA-1433-09680C021995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09CF26A-3691-BED4-D467-EBED4AAA007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7A0EFC4-4895-E0AB-C8E5-0D156F619F62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93E8F5C-79E5-E9C7-6022-19BB6EAE9124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9473690-BD79-9151-FFDE-735F0F542E72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14AFF6D2-1A8D-0C94-876F-0C4280434B0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D77F9C-5869-8F35-CAD7-EC9DBE09E657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E6EED1-627B-9A5D-8432-6EE8528F39F4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3642C894-E6B8-58D8-D7ED-D16E37568176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DF68F3-CBCC-0D47-CE72-4942C79966E9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44EE33-9499-240D-F7A1-67A573A0BD7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5C097C6C-D520-6606-7A9E-FF19E159ACD2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0FDB8B-03CD-EE95-F4D4-514EBFDEFE4C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0B686F-4C08-407B-3FAC-FAC388588B0D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973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4D4EC-A45C-3331-19C6-4153551F5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55413FA-24CB-2A35-8C11-CF2284C4ACC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6B0888C-A3C9-0846-677B-7CA999D958EE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4EF41EA-7DA7-EBCD-4014-3E9C5CC73EC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9E9B162-8276-F745-9F46-9DFAF76B8C09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85B9551-C331-604B-D1A9-A05E700F9CD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96DF0F6-FA05-5CFF-AD8A-9FA86ED5A53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CC3B8F6E-EA84-D9C9-6413-79CE329C1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A6AC2A86-7F0E-B931-3F0E-0A7085550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EECD265C-A126-C132-9B94-6D8493E3F7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0EEA8C3D-D616-BBD4-3C47-1B91AAE2AA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1A2CB67C-08AA-802F-B15B-EFE570A8CC83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854A2F-77FB-B088-73D2-81C88F03B81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F1550A-7720-C053-3025-320DDE18907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5281121D-79A6-1EE3-7D36-5C4C64E51E8B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A6D8B1-14BC-E647-62C3-2F4C436AD6E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B5DCD9-B2C0-67AB-2430-7C7381111C8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579B90A8-2C0F-9D70-7493-B5D15A98413A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8EF56F-C956-9C2E-40A0-641E4AF844B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E9B3C3A-3405-0AE6-7ABE-DD66971929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0BBB69EB-74F7-A3CD-BA43-E4A115EDE047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A76DF7-08CF-6100-7161-04771B11A84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DE22C1-B59D-2425-0DF3-7BF18CC284F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4C9BB39-E306-5139-B25D-7D6AA03E5AB3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E004E91-D0D9-1379-2FA1-92FEE0708125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4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CE4B-2133-778C-69C2-C56DB5C30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C624D6B6-9DF4-501A-199E-932B6E899C01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2A980E9-FC12-21F8-A280-D4B4AEF6C0C5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F7260B8-5C22-24C7-B0CB-907EC825D2D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0ABE05A-C472-FF81-BEE2-D502CA729EB2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668135A-2B31-D0BF-68C4-CA9B5CDD938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5E1EE8C-3D6A-544B-9139-2767C7DC2A20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1070664-148A-9D45-AAB2-E70A18F932B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08548F1-AE43-C0DD-D4A9-0A0C56589FA2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6885BCA-CEA2-FC82-7FB8-25F3C185E5B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D15AF63-5CA4-4EBB-67C8-B365D6DBA678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3DAB46FA-8CFC-F345-409F-09BA0D9E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25D9B847-B714-BA69-646F-F8894CCA64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BF4BDF93-5FB7-F1A5-38AE-32DDEF58DA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C14D589-C2EE-2305-878A-54A7C61FB9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C726907E-D9EB-0B0D-83DE-889FD8C0CB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0CAA5542-A7AF-8E91-DB71-2B8AF95A3FC5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DD20E21-89C0-3955-1902-49AE1F3C8DA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7F9AF5-6693-000A-25E6-59A97899534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35EE900C-3F7C-0376-60E9-8732BEF677F9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E44DB02-BDAA-C440-5852-5042741EB05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E25F1D4-84F3-35B4-9D34-C0479DBB765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C293C5F2-E556-9044-86AC-DE3ED16C2851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2F7563C-07C5-7E8F-9EB0-3C8C3418EFA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4A0C759-00BE-6AE8-BA39-EC3AD6336CB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0CE2B620-6995-53A4-0910-A72BEF85D33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EC92A0A-3414-976C-4A2E-0C5704045AF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A109A63-BE4E-57D6-96DD-4D676664C7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E49E2065-7C17-6372-2847-7D1C3548CCB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484EFEB-5A11-8196-4ACE-2E281558039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58DD4F3-E10D-08B3-9E39-9DE28C2710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63F9F3A5-E373-25DF-0F33-31F7F63EB6A7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53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EA197-981A-1F4C-5399-75ABC4349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12CFEDA4-C54A-3FB5-3B03-5A4972DEE4C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84F8E4E-FD7E-C455-9C8D-3DD814F5D7B1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3E069F4-2C81-F5E8-95BF-4DC167A3492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5B40CEB-1E65-C398-57E5-F30AD72CC73C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A350F6A-6420-0E5A-1BFC-82FC3000172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059296-B3D6-1064-36BE-EE7F66342273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42E022B8-70D9-A1AB-02BD-A64B7D64952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8B7F99-139B-7E69-8817-CB77D6DD31D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C0E065-EA45-7A2D-6FBB-26C9EEB4026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01E2320C-53E9-8323-3C3F-C842A4E93954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493AAB-5E88-A61A-7F00-D2E370E8F6A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0CF3FF-79B0-8638-665E-04B08183AC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97CAA1F7-98AF-CC4F-5BAA-40DF70BBC673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F7D6DC-84CC-0DB8-2A9C-C320B229C46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E822AE-C4C3-4509-A5A9-26EE1508453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EDCEB7ED-981F-A225-815B-5480DA537204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3922D6-4297-D75D-B98B-41A02224723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4D7E08-B871-CFDC-41E2-BC123728B4E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F1A6C2-3159-BF78-03A3-AE02B6984F14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00EE7F-6E42-027E-4294-88A90E714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768A77-2D32-11F7-FD62-E30FD4B919C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180407C1-D155-60E6-C85A-E5A176B4C9EC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3D380F-87AE-1CF0-51CA-EE85B3CF5A4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211881-86FB-9A77-5D6B-AA28BE4E93B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73386B2A-955F-4B41-CF68-5289EE6C2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41366B5D-2F61-BEE3-977C-2FD0A26A0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C7ED5453-0842-D684-3A55-E8F4B60A31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6396D430-D793-9CA2-D155-7B23E1759C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A5AED77A-AC22-DA4E-909B-703875CD25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B33AD4B9-228D-61E7-AC43-DDE5108AEF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D5A61C4A-D2FA-0310-8B4C-95E83233DA02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0C8110A-8C7E-8C22-D099-2EE069B70853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26746C9-3FA8-562E-D5AA-12F819A5A38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CFFB0B-DA53-7913-2021-1C8867ADDC1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3E6212C-2876-3016-4D13-2343E55214B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48CA6AB-69B3-881D-57A7-2C222EE6E055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94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2DA09-7D18-1293-FEFD-BD28AB123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4DAAC29C-CE0F-17C0-390E-9388E17D247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AC7D3C9B-43E2-7A9D-18FA-8F09250D4CD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FA7C8BD-1248-08B7-542D-3E5DAE2149DB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12F344-CF86-E3DB-8FD5-CE95FFF7A8B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C4D7836-353D-BCD7-59E6-E6130EEAB019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CDD33A5-2480-91EA-9883-9E22E9574CC7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D3BCB9C-798D-E49C-6EA6-380CF6BC6A9C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DEDB0F-9BDF-BFFF-A2EA-101D6AA4579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2F81D5-292F-68BB-A672-A238CD6798D3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08D1ED7-1CF9-8118-4040-A04294DFDD6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A329CA3-6B94-675A-112B-7DE73CA53A74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FBF901-EF9A-7819-08B0-0E10EF27F20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90E394A-4702-2A67-49A5-66A2CF18A1D8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chemeClr val="tx1">
                  <a:lumMod val="50000"/>
                  <a:lumOff val="5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CF557D2-E314-207A-2EDD-FC5AFCEB0B8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9210C81-179F-A81E-2605-8E8EBE7EC82D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AD6DB0-BBA8-5317-7387-626C960A91C2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DB1EE1BA-1D1D-2307-9FD3-F7BA3622C1CE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C1B8C4-96CD-D5B7-DC58-4F99D77A0B9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92AB69-92EF-0226-88AC-6D836EFD8C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C92933D0-D675-70F2-A43A-487A13A22477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C0318C-EC49-E1CE-C466-EDE11E84BF8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12750C-25DB-079E-7E4B-2EF000FFA99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9EFE87C8-6953-3CF0-746B-A4FAF39189E3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4C7672-4594-D895-1DA1-6EAB7551589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E5DE88-FCF7-98DD-B205-6A1776ACDB2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ACFC4202-0B19-599B-6943-1ADC4379EB80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F2F670-08DF-0782-2BFC-FC3E2234377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2EDC2D5-1939-D901-C242-918444D17DF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0475BEF2-1AE1-B2A8-55E4-4B72413CE0B2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D71B182-D2AE-4371-FABC-A2CC5387D53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1C94585-84BD-CA5D-BB50-A3AFD507822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F3A22526-33E3-9C6B-75E3-ACED03EB5C3E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7F22B3A-292E-8A76-1AE4-ACDB81FD3D3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B12D874-AE9F-1C50-C9A2-562B2D5FEB6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F4F927D3-1833-4309-9E6E-33E26FEA7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BE049EBA-1307-8EA3-01B2-8F7A23289D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B58FBCDB-EEC9-8C97-D37A-2A221EF7C6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B8B14F85-0B0F-3277-6538-FBAF9A8283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3536327D-739B-BC82-AFF5-DC6FAF3B75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4015D76-F200-DE4E-B229-317EA479CB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DDD934C3-BB46-64FA-833D-D87AA9CE4E86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26730C0-A21F-3437-B3D6-EA6D48B711D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DDB7A7F-00B2-14CC-E02D-A8C4A7F6E2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28816DF5-5F4C-68EA-FD1E-05251086AD9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7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4692F-696F-4CAA-DD10-F0BAD148D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22266530-B7C1-386D-097F-86CE4E003DA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1E6E8705-1F31-6DBF-34D7-C2C76B23C3F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E4AA36-E8E0-68EB-AAF0-6AEED9AB25C6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143ACA-B37E-B9F2-6BEF-CDA132DA27B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CF91C-1083-5069-8ED5-D830E361E46A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F09C20-34AB-0E70-2322-CCC0A965C99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E5D17B8-9232-D084-7645-5F6E351D86C9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7829C90-EF6B-96F7-0AC3-A17CB717580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EC19D8D-893A-EEA1-4BF3-5CD56FBF1A1E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02A723B0-623D-5879-650A-4E7222764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1615A8A1-12F8-573D-EC7C-C76DEF07A8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5E49CE41-1D70-A0F9-18A9-274291FF28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D884EB41-C522-2CBC-3472-EFB904CF7C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B95B19A6-38A0-601D-800B-475A2C4B57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17488E97-C01C-5E4F-9DAA-2A3F433F59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B707884D-559A-DC22-03C0-4B1E03B0A20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72F8727A-AD22-B4CC-05EF-A5B84520C4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B672C012-6BAF-1478-B412-A63479417609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AB6FBBF-CE9E-7641-A20C-799F419B07B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6052ADE-B7E0-542D-63CB-DCF79C0D4B8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F4EC4793-77DF-3144-663B-D1E68F16080B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B6F46D-0FEF-2F8D-11D2-B2744945671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B7A2967-AE80-02E5-F66E-D1053279EB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4B34C215-9C10-C742-1CA1-F09368C61D34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D3A2FB6-BDC2-171C-E50D-69D6B2DB534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759E548-C538-15AA-AA35-E8FE2E03CC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929AD372-D524-9950-A176-2701BCCF8D13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5D51FBF-E61B-7A4F-43D7-9F6AD80F17D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BAB0C2-3845-5456-6F42-60B3F53E40A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938D4C10-6026-D9AC-A333-6029201DA441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2C4F32C-062A-486B-619B-B9CB2481358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6712C23-8869-34BA-77F7-76ED8F572B4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6DD96234-D478-8E12-5599-F10312554C4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B244F11-5FDF-83D9-9FF9-C7F7B93BC1E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2E98938-6DEE-957A-DA83-DC8B8928281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10ACB05-974B-1604-CE9F-0A54DFAE88E7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6DE7F8C-5BC6-EC2D-82EF-A20B4A5B5CD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569B87F-1045-56A8-3D64-386F91488A0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B5618771-12CD-FC81-25A8-EBE79FF2BBC7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4528949-EF9A-7C26-5D29-1BC5FABAA01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D649AC7-0FEF-6159-3FA7-0887B62BF7A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42712B9C-53D3-2E7D-6FD5-FB3A07DF2294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B1A2A8E-4C20-BAEA-59D7-E44331766387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DAFBA73-621D-71B8-30E1-6CC35FB5CCA8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E9DA16A-5EF5-E1A4-A2CC-D77A8439A7AA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CC585D-FC2C-C3D8-A1C8-90D004C7451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7A156C-47EB-F60F-5423-E14CFAD63F29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A214B5F-0A15-F977-13CA-14B32E4E2CA7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54E76C-87B0-8AF0-2DEC-18381BAB6A74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0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BE9D94-D0A4-CE30-C673-138BEA105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49DE7798-37E0-EF16-D235-996BA39C16DE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8BDBE2F-A005-3708-1F99-6ADCC29FD906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E2E4A7E-C897-57E7-208E-C29B6EF2192A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7AD8095-7563-5BA5-FE8B-A66B3E51ECB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D877A9-B018-2B75-55DD-9D859CF52ED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968450C-4244-4AF6-53E7-C9FD50E43D01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0AA86C25-E107-1A17-8FF5-66A509D2B76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43385C-374D-6023-E642-0BF01606DBFD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BE87AD-9E7E-94CF-3A7D-C4088149DF4E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406F94C8-BA14-8326-BDD9-F74C36F26CC6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11E320-BBE4-C406-8780-28B15414266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008AE0-F4A5-49AC-A884-BA3532A94C5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ED8EE839-ABC7-9936-4775-5C69504816F1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B9BD0A-6E55-4AC4-750F-D12C0A51AB8B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D0B464-F84E-DEFD-A20C-5DA099B3AD2E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39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4130AE-6CED-65D5-6177-A3A33D2F2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B01860B-35AB-470B-E733-6B34CEC26C49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9AE8E8A-FE26-66DC-EBBB-99E75E06169D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7F5EDA-6BBB-5351-D87E-877BBEB2198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C14D43A-925D-6F6D-3F2D-7FFCA01B2975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B21ED79-28AF-CE31-9FF0-13B8BBACB17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C60BEE2-5B60-152D-37BF-3DD31BF216F6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C201F2CE-09E3-F129-55FC-F3B0FE959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801C7720-B561-F0DA-B91F-01B25A928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649E90FE-230E-9D10-AB9C-D9ED9D01E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C16DDEAF-3DA0-18D0-DA1B-47193A8041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D1305AAF-5884-E9C7-2CB1-B8535173502B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9F1131-CC39-F75E-3B4C-C3F6D5C4373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2F6DB9-ABA3-49C9-45F3-7755A48CC9C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410D5104-D9BC-21BE-F4D0-713E679D090C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3BF6B0-03F7-8EA2-E09F-0DFABD38C5C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106AEE-4D52-6656-C860-62E3236CEC6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33019621-717F-E8E8-7F9D-B57E0D783739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C06D4F-DDA9-38B0-DEA9-5A09F71E1E5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5B64AF2-32F1-BE00-0693-BF81E8F293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D359DD2-4831-7DFA-43FA-164AD4F50315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721FE2-B48E-039F-8550-FDD7F6CBC31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04125E-9EEF-F7C9-5D42-00CC4AAD311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B2D48FA-DC0F-8145-87C1-8AF0F8102F5F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A338551-3960-F068-6816-4A7B78C8EFF9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8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2EFDE-565C-23B9-6851-AA7A7A1E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E4C8C8A4-78A8-42E7-E8AB-C87318ECCF08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D9F9049-D9A8-8266-653A-50BAF6E68E50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8134FC-D4C7-E2D5-0B8C-AA0B7FA0F2D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DD4B05-1617-3481-666E-8AE1713F0994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230EAC5-3A45-3BDE-5D24-4D52271A46D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008B49E-999F-73D1-AA89-11C559468E5E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BFDC337-4076-C142-B3F5-B04966F964E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5054452-3C00-C7C7-1C22-A48B3CB7EBCA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4B7936-D6BC-17CB-3234-347767422219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B331C2D-07DF-67C8-F5E3-8B7E0EEE69B5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E446E2E-7610-D2CB-E85B-3C52BF917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DD4F1621-1CFA-B394-F03C-050E4BD41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A22E6A9D-9AE4-C6E9-1EED-2FDBE5A142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B058AA60-9512-26C5-D1D4-5755561AF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592D5311-83F6-08B5-300C-561A7A76E0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E6CCD03F-8BB5-2C14-0FD2-3B3768D8DD30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4E2F294-CE0A-EA01-22C3-416FA3C5360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DD8347F-81EA-3B95-46C8-8687D924AFF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C2625F97-AA18-D54C-ECF2-FAF390369BBF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BAAE28-E4E8-D7F6-464D-47B2651D5D6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36E49DB-B411-710A-EDC1-B3877E434A3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FAEC0D94-B896-57CE-FE13-2752079A882D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A368F57-E503-F7C5-DF5E-652E50FDC56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846269-C40A-4762-DE05-BA7FDFE741F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9F2BD280-9122-98D0-4138-7416A80BDF4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31B04A5-8682-DD32-FE40-F1B8656DCF2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BB00E5F-2D82-422E-E860-89BDCAD2B28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9A408ECA-10AB-9CE7-CFAC-A974A1136F2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AE9F050-3AE1-792E-BC02-2BF03BBA37C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9B49DA7-7874-DB46-A461-FEF2C84BE36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A83BAB3-7E7B-67D0-3A77-C61E2261211B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49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09ADD-CC0C-B713-ED89-817CD4E43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46060426-415F-3FAF-0F2E-2E2825807A0F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988D3E8-678C-13DC-C93C-7723F923898E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C71E03-A5FB-AFCA-202C-D787FDFAFF6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F5B6959-DB55-1DA8-F46F-090E04F669F3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6B37CA3-FDB1-B728-FE04-790CAF656CA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1D8801B-833D-4E0A-F664-F744CB1CCB97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E0D0B983-90E2-AB71-5693-738DAF1D5420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F79F05-98BC-352E-0908-D8AEA8DDB878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316B10-9BD6-8D08-4BCC-0965361CAE40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62732B2D-5118-3537-932B-BBF46A160850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C58C7D-5637-B256-3A7A-01AA8BB52682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7A4568-96E6-EFDA-A5FB-6AB5F304E39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23638CEB-D8C0-6A06-F610-F8F82B54511C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B7EB1F-A409-7F4E-9EBD-7BBF85E510DC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409587-EF39-1190-4B93-A1A89F04EBCF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605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564922-57D9-43F0-DB44-7D2FDECCF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DCF068E-CA1B-EA26-A5B6-4DE2B3F4C91A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F598CA8-8CF3-857D-895B-F04960E113D4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3E4F713-4EE8-8786-8F2E-A9540C5F1EEA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F220460D-5B85-8C85-5712-8C8CF61157B0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C48129-B0E5-9586-C31D-8287737DF67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567323-10FF-AE0D-8AA4-0B0FB01E68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A6DC920A-1339-D701-DAD1-3292C543D18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66AA585-90BC-EE32-00F2-D48FF244A34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74D69A-CD55-BD0E-E62A-2860EF277B0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5A03455B-9DFE-00C3-1091-2618BD33EF67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B27BC4-023B-28DA-7689-279AD678C07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D484F2-B6E3-8BDB-4DF3-F69FE02287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32751026-7754-1019-C8B9-FA3226E6E576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5D68B1-D7D7-4DA5-F824-247FCC50D25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24F842-6376-C2BC-29DA-37DC6018F66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619C4D9C-C69A-B7C2-B016-433A68DCE4B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C7F954B-93C2-33AF-F338-95B54FC8D38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0322CC-2103-0456-F70D-E3EA0A4B3D6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2AF35343-8348-A357-2DA3-CC9491318DE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596774-BF88-A78C-1CF4-5996DA4F3D5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B4E597-ED9F-371C-F100-B91F3F796D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92C45D85-61F3-9AA0-AF75-1C588AB3E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EBEAFC4-174E-4053-71B5-C70E46CB9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1F9A35DE-9DB0-8AEE-F1A9-A302123F87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D725AC8D-0AD0-7411-FD0B-5D7FD969CD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3D7342C4-100C-44F9-AC91-CEE218AFCB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87341D4-8B0A-6190-A0BA-3EB1CB085C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F999C55-9D97-BAA6-0038-C9EC35D85E67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E79B47-9DE0-CDE1-6403-236B8874087B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74F472A-97E4-5C89-3254-8BA8ABA933A5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6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F66460-563C-85F9-2699-1053DEA2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482A57D3-A2E1-3E06-91DE-B40D10E4A2D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0D34572-1C19-4EF3-D138-244770E5098C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3CAF7D2-1ACD-D0C1-C230-78189B703DCA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F9633F-2C4E-9200-2FD9-000C4B6D4BD0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91C4AAA-32B7-8D52-F367-F0F006E378B6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F0DD669-7628-7A1A-2C85-01B761A6925C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B5650A2-3A3C-5157-568A-5E87626AE0BA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chemeClr val="tx1">
                  <a:lumMod val="50000"/>
                  <a:lumOff val="5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52F1AA6-83C7-C696-B76C-777F16E05C08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5B8758-C577-4863-6D29-CDEC6438B111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95AD3F73-A815-05D6-9E88-CF5B8958DAE0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07140F-01BB-EE1C-A106-79475941946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67489C-5909-570A-7E59-75618221E1C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761BC421-9003-14C1-04C1-259FC9E7F181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88BB95-4064-3FF4-E99A-8BDF1B79A27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284B6BE-2B8A-A554-7203-21A9BD35CED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2E584044-3A74-5F40-7447-504B4E53A116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4374F9-2705-B606-C9B8-20B27FAFF9D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420E65-0FA1-5AE1-A695-A557A59E4A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C6BF5666-E549-5DE0-EB1B-75546E991B93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535E976-0560-DBB9-ED2B-9340C141C73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426226-A632-D8B3-9457-B11BA1BA80D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8DE9E522-912B-5014-BD2F-918AEE87BBD7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7BC7A4-29B4-BE53-DAA3-F24F55B2D13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DD63BA6-8653-26FD-5656-9F05AD25A15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BE033269-6E53-A659-DC08-FB121A5D785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1FDC15-B026-8E2F-96E4-7E42F52F237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3D94A87-04C8-FE4B-FC10-DEB616CE0ED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345AF5AB-C6B7-60C8-82DA-B9B48DBB4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46606284-9E1C-26F9-C28D-05E0BAE1DA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7A0D3997-EC13-1E47-70F6-B2D6A5BB56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8ED18BC7-7BB8-158B-1B5F-0D5B34870A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9A31D463-3426-E8BB-04C6-004AB072C8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70C596D6-1BD2-F976-7E2D-460B081A65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D0D63B0E-DB28-DD92-7985-8C93A855CC38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FE40E09-3DA5-DC94-58E2-2759E7D0677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A830788-5A7F-FBBA-92D5-A62AE9083D5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8EDA1067-DF37-D048-EEBC-70DF2C73F0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1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1659B0-5952-62E2-E17E-70D3B030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F0B1C9CF-E75B-221D-BE63-279A8CEF2DE7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6977297B-CCCF-DB35-7C80-AD7FDAC83957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D4686AD-895F-34CD-ACC1-AF7C2C653AF2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F0858E-E8EE-FA38-6A7B-28DF492A2F1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1276C42-DE5B-50CC-81C3-730F7A8481DE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C9025E-71BB-00D8-2194-51B8C0EDF6A3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EB1760-0C98-1E67-774B-A8E25698A2AE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2F580F2-5260-793F-0BEC-83A7E9CB92E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F33CD5-1856-F22E-D5B1-320902D10A55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407F6038-752B-09FD-5D6A-FA28BE568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2790BBD7-05D2-601A-72EB-D7CBDAF5C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BA24ED0E-D9A6-5218-C168-E33D4F102B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9CD6536D-EB59-292B-DF57-1DB2D20D26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9F6E51EE-D979-569C-1098-E124DCD5AA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F73D1478-99B1-6464-7F80-16A635BE7C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A2BF2D5-5FE5-2A17-2B07-DFEFA59F07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6547F085-4334-0E57-230D-EE7D3ED3D3E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3A0D194B-8896-3BDA-D581-08233E760A59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0E7667B-043D-6C75-DD2A-87B376C9DCC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A460EC-D6F6-3D83-FDE1-DA6D770D44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947FCEB4-B7ED-1DD2-900C-F8F6C2E90462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644AB7-96DB-A527-38D1-A9745D668DA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306C7F-0BEB-6D8E-F38C-84DFF89F47A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AF0D68AF-B8C9-6384-FD49-E71AD8618646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7959A9B-9A88-E579-C807-411DD094E6F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DA90C7B-90C3-5E9A-50AE-EB46710299A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70592421-34BD-8F05-7969-D9BE2FE8B890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33A02FD-71F1-992B-E95A-197BE2D4FDC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DF1A1E1-79CC-A0CE-D6A6-079B6F4706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57A4DFE6-B784-D6A4-665A-4E2ECB932082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FAFAF70-8588-2E7C-9AF4-2330F709DD6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9E1CF4C-A45B-BB43-7643-01DF6894122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F48ACEF2-7A3E-D594-438A-CFA1FA98D03F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2821EFF-CC63-830C-5199-152A68E2DCE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39671A9-E856-EDDD-96B1-4F496D4E73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DBD131C-F9EC-7E23-805D-53C36F584CF3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76C2C78-B4F6-2CF8-C802-950E71A2630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53CB39C-E87C-1D61-539B-3AE10271DF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379F9399-1E0B-06B6-0C71-232A8451F676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591A53C-0CE5-82B5-BD6D-CB068CE90AA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4B96566-144B-7EE7-8399-B91C9812750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8DA7C4F8-7007-9DA0-D68B-D46DCF1CF80D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47C1235-DFB5-F675-357A-5B9D2CDBA1D1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3E89BA0-12F7-5389-0761-78940E48163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D4816-BAAA-73A6-08E7-4D31060627C6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7A17135-D14E-2CE4-72C4-E81FC67F4EE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DD06DF4-EFD3-2229-9D6F-730B117D84C6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83609F9-D3A7-054B-4745-F2AC0F3E69C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4F3F666-F482-B121-C473-7BAB44B4819C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8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4616C-8111-DDB8-3337-99198A7B9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7E6B97A3-ED15-4F12-13DB-3419383D510F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EF2D46C-1BFF-2743-0961-6A2867130A54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C956AD5-B739-7646-E084-48DE0B45A3C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D10305F-F6A4-D526-FFE9-AC29240A33D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F5AD75B-01CF-D794-ECDC-4A0043E7C2E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A502F53-7F6A-059A-CE19-D0C8D7572A92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2B8DCEF-589C-3181-8387-4A713DFFFFBB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542979-A8B5-495B-0916-19218A8D44A2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38ADDB-4624-1CCF-BC7C-E5D809D31042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98857B62-39A6-F79A-3FBA-B659A689B0E6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D7BAD1-3D2E-CE50-6929-0E3D8DC06BDA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E2B0AF-0462-6969-272F-20D108C7A18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450ABAE0-1291-7EAC-A3A3-4595DFBD5C17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596EE2-C7CD-E6AB-C456-736885932D73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F724A4-5D51-066D-5446-FF3CF029B8F4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50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0A286-7F10-E272-7C28-806A05FA7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80739D6-7D12-25C6-0602-E1F07B973E02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F8E624D-5F3A-2A4E-3746-3702F520F313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93B21A-B1DE-E4EE-4D71-6CA00193B09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1682D-84A9-BE52-8C09-08187EE1567D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ABB1B08-8872-5830-27B2-F2D7473AE7A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144DC7-9C8C-9EA4-FFBF-73ED4CD7688E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434CE5-F840-F0F4-BFF8-57987DBA807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57F022C-6655-F27B-544B-C345DC958AC0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8FB9DE4B-A118-306D-7373-662A6F29F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56D3C81F-0BE7-15C8-8375-F68F83DEF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20BE0C39-EBC9-A78A-204F-186A47DEDA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402CF9AB-3522-9B60-A1E0-F363EB30B8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1601F92C-DB17-BCCF-0EBA-88CDBF35BA8C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1C1F9D-1DC1-B5BC-F4E9-803BA0F3E0A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6280D1-05DF-3AAF-5571-80F64E141D2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58B248A3-15F6-7DDA-A5EC-B45DABFB387B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06F430-1708-E0F9-9EF3-D0F5879633C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FB30BF-839D-6404-7FB8-16DFBB3F517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6AD58205-AF0F-910F-37E9-58A1B702985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1C7D19-CEF9-1331-0E32-03A5D861461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D0684E-0EF4-C2EF-D6EA-7E0D29537B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47345CE7-B182-8018-AD17-AFF6600EC205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EBC8B4-4545-829D-B127-44C4F7D3653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A040AC-D72A-4CAB-E003-70135AF5DA3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391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EEFBB-75E5-C466-133A-5CFE0891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3CDFAF92-E5FE-5A65-134C-1E7EF8CD6459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90C9B6A-C108-8B43-5948-278F2E9F9337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C8DDF8A-0EE7-FA73-B5EB-FCD646CF1BA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D19E4A6-38B8-38B3-4674-A72EBDEBA63E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DEE59F3-4B35-A57F-3A2F-310E610E858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7F5F966-B972-6BE7-3368-093FCEA47402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C9A6426-2A45-ED24-D11B-310AEF4A116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CDEDFE-AE51-C064-8DB3-2D5D545942F2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154094-EC3F-E675-1DDD-175F8F0A80D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1DAC21B-3D54-EB0C-0153-9B82ACBA5EF9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CD7E3C51-2105-AB9F-B481-15AFC1A6A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9B748396-F761-A1E2-741C-C35C902F02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A9454A65-9BEC-7AE4-6F23-AA7C27D12A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8F01A905-908C-CE14-04D8-8DDF350A3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30FBC88F-BD04-3AB4-A958-EC42641CA5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136FBDEE-86AF-6AA5-F453-E6574C13F7B1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6B56CAC-C6E3-7E50-D725-641542577F8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594850-986F-9318-9F1C-493203E63F5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A2B7CB8A-3C31-DDDA-DB5C-DF2820963D12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2C69DE3-7407-86C0-43E9-B83A8F06821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A66CFAF-5039-8541-9452-6AECCC22CD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5594CB26-A007-ADED-027A-49C82D82B92B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8C8E38-5D10-2C23-E326-7B5EB48D927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8889439-585D-816F-E853-BD08EB40E2A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5CA6FF5B-B715-9FCF-E238-272F5DA92964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A4B8F7A-4ADD-4536-428B-555011981AA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006221-D5AF-F58E-D893-8E31BE1E95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8F8AEE8F-F96F-235B-8C38-8B009A0831A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64FDD0C-471E-1B05-75C0-AA505A5886E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FBAA64B-3290-6BC3-64BB-6C3AFFDF5B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964A6A4-4111-1448-0CAE-158E7E661207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46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D8910-9A27-71C6-932A-04A5F0732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57C7544D-BFBD-AA69-BD7C-78F7C4ED2C49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96BFF59-9827-15B2-DD87-0F67D0113D48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460194E-D29E-7B74-7479-47A2E257FFE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50E1037-2E2E-FD2E-B1C8-FC886B4E9C02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C2F6899-9680-8450-CF0A-11B25D000F2C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3D77A6-C37A-EBF7-5C3B-B65C536810D7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A31B7008-9EBB-729C-55F6-1FB1D2D11528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18D404-3344-474B-0865-487E56FFFB1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762881-CBFF-27ED-E9B3-03EF76D9A95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7BB4896-42BA-A400-4B4A-99AA8516572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6B82C5F-273D-1C13-4781-95424F34CB3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366452-35A8-FBEA-A964-99DB3E247C8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D028B6FA-45AF-23D3-5F86-C8B5A4214D3D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6C0AC0-FD17-EC37-C8D9-58107FE1D02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846845-0B6B-67A5-5E0B-E53144D88F8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806A9FF0-BAB3-3020-8A37-025EED9277ED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E12D1B-0DCF-6677-A27B-DA264B54364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D473AA-E850-CD73-C353-EEE99943152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A83C958D-14F7-0EEE-44CB-75C422593D7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2EC96F-048A-6CEF-D235-6F014A4DB4C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E516C2-51E9-11F1-7C4C-B1BBF7B132F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5FE2F059-930E-467F-431D-F8BF6A2D886D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F5ED377-DBD3-DC71-6A62-830F9230821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9521D7-678C-7151-7D2F-840ED519A1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B0142D21-DF60-6E7F-DB1A-E1805CB1D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81C385B1-5FA2-D65E-BB14-6E1C229FD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90624869-3788-1A37-C908-AE0FDCA867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1C435460-AA87-E9DC-43D4-0CD8833CF3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B12555A3-3127-4B9F-016D-B187D29950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14F3E491-C62B-ABB0-BD43-64FC4219D8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0F75308A-106C-0790-95AC-16C902C8F400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E49271D-E131-65F6-3A18-612F3A139D5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20882B0-205C-A5E0-AB07-A2481953146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66E886A-0B09-25D2-54CF-6C2BD17BF8F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0D62198-3C14-B275-5436-3A1AEDB26BFB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948855-0E42-488D-5C16-DB3AA5088776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38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F6723-D33F-1D27-DF6C-CB1DB11B1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BC86D9D7-8ADF-BD09-3A3D-241944C458A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44C0698F-3ABA-6D78-AF04-1792663FBD01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C461C1E-1341-C263-FB70-26A65D07FF41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C84CDC-93DE-3671-BBC6-2F501D4948B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C67335-BFA2-4CE4-FB80-8C5B8B1A7F1E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F9D7CD8-6DF1-FB1A-478A-2775549D3991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9F5501-3807-4F87-252C-4844FE7F1AFC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067904-16F6-65DA-DA7E-46A23CF3796B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118B81-1400-D3C8-886B-002EE5DA6A97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0BFC583-F620-FE6E-9694-EEF3F04E4F8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52A08A0-DB9C-CEA7-D5C6-FBAA49BBF0DC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2C8F604-4B61-20D9-B51B-C48D2560042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1EEF6C7-5129-BA30-FE5F-DCCAFBCBF47D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CBDFBAD-AD26-AC83-10F9-885035B827E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7668D75-288F-DE81-8364-B2FD75614382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A53339-5D11-7C00-8D03-3FD427DF89CD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64E54542-1E14-67A0-248D-671596D707C8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49F4BF-A3E6-D41C-E4C6-5DDB3085995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3F7D0F-1698-E263-C48A-8B5CAB4B497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BD2647BF-DAB1-FBD4-F3E2-4394686E7938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69E355-2E03-4896-FEB5-A358FF43F79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B3D25D-8E9E-2B82-E775-A3A4C066E6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8478B63F-CEA3-BD32-6D11-3674F2413E06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F5005B-7D9F-0CFC-4121-99BBE2A0FEA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66D9356-4F03-A634-804E-EF4CE95D798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98DDE366-847D-0E78-8B36-F917FFD5CB3C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CD03EDB-B91C-6E27-A3A6-7E2AE33C176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48DF51-102A-CD81-EC08-E92FEE6CC5A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17ADBCCB-9FA2-8B00-34EA-D069459A8EA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C5ECBEC-5D40-5D09-2AAE-172D52D7F0B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5098AF-6AC1-02F7-044A-1CEC51386E8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6A28A56B-BCE6-A787-EC29-531C0C0F9F4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A6739F7-F989-39CB-3725-D0F7EDE0CDD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865AA7-C9CC-E1DE-AF7E-F1736311704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CF9CB4C4-A14B-DD8F-5AF4-8D75A977C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79F13BC5-C885-612D-58F2-DA8D7C179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6643606-B519-4BB7-1E20-E4D7069971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766B0D60-928F-AE3B-BD78-9021061C0F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2C117C42-DDFE-5DA2-425F-3769B92C86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3F90594F-A961-FDBC-81FD-F20920433C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6C2F3DCA-12BF-748E-BDD8-6C03EDF97EA6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E362FC2-D74E-42F1-A3C7-30C91A607FA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C8D0E14-3197-42C4-6963-FF39D43542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CE7FBBBC-74CE-42CE-BAC0-F55BD09F37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8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BF6D6-F16B-5C6D-6E9C-F9FBFBF3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F668C877-4723-9891-95D8-7DDD3C3040A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B926296-B533-78DF-E2D4-CEABA9B05560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3F40046-9E6D-1290-DE0B-B50A36367DBB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79677F1-3250-28B6-661F-BE13C70B230C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C43861-FA6A-DDB5-911F-96BEA5790CA9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36000B44-4E29-DC58-5C3F-C6A67DA6C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82E02CCB-0F45-6E96-9A4A-5316602A18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45E77837-1A69-001A-3CE0-18589A15A6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A9EDDB6C-4FB0-245F-BB0B-C24AA37146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5C783A5B-F164-B211-5971-FBDD8CC0BE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B9880592-D019-FE5B-47B1-24361F68EF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DCBD6E03-EFB2-424E-1B93-05D5CF2B4B0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0E182C27-CAAE-5DDC-8E5F-D0EE348D8DF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776EAE32-8E48-0585-5DF9-38143AE0D4C5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FB9AAA3-D644-B13D-5DBE-ED175155D5F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9E72D0F-8728-6635-8DF6-51D4555F84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FDE0544F-F088-913F-F8EB-2143C8D067D5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4A54322-4B63-0C28-7BD0-450C8F7BA5E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CE9291-E7F8-7C8F-4D4D-DE09088C869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EC8CED4-7F55-51FA-5BE5-53966DD33E57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41B17A3-7F8E-2918-9F76-B4CD6CF908B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D78896E-A50A-E9BB-59AD-2C3BBE0DBAF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CBAE853B-D8D6-1E9C-12CB-C14E52DFF4C1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FB71050-4F41-0007-FC0B-F7AF8A8C07C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56CF080-82C9-1283-C3DD-3D42ADE4CB5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CAD69B9A-B29C-29A6-5086-092DC4F49BE8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6EC075-8F14-5A5C-008D-08A29539982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8F5334A-2DEA-6567-24DC-484CD35087D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60C0C9C0-CBDC-0149-2973-A233345A88F7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7F62797-97DF-EED9-9498-59531D11B89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2500B8-F8AD-83EA-8939-548C8782CC9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FB5083ED-4DC0-BD97-8CF8-A29EDF6B5F99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D65A23C-7EEB-50FE-C1AA-B440E8E060D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A8B0B90-5FC2-8B0F-488A-2AAEBE81AC9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433D9E5E-A809-9B85-32C7-08D1148A98D3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9F23B6B-79DD-73F3-C286-96F5C9040DA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234C3B4-E727-39F1-BEE1-643447762FD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AF5F18-B78F-84DB-07E2-7E6A12C7B9A3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6B74CE-369B-A4A1-8FA3-E15B49E8A233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6CD6AB-6288-3ED9-3CB6-5B2B1766F6F3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4E47295-FCED-DDE5-43F9-025FD660BBAE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9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D0A15-F20A-57DA-5C27-C57188960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D03FD6C5-EB86-CA96-0FCD-D7E6355424A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9BFEA0-A467-2A15-8BA2-1B98C728DBF5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F364982-9B44-86D1-744B-A1461292E75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6DB3895-A87B-6861-910D-4AAF1AD92EC7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solidFill>
            <a:srgbClr val="9A9A9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C4DF0AC-CD53-D419-A1F9-C7F4741C168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3472382-9B89-EB14-D66F-70CD1E1F8246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A0715A3-FE62-D62D-83CC-D27344C27114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1DA9BA-CE9A-D664-C813-A9A0084B09BD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09BDEA-B592-2474-E227-B3729E4E9810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7F854B44-2AE9-299E-194D-9F3D538AD354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C78AF4-7C84-F096-62BD-02B82A3DBEA9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C26941-FFC0-F5A9-F94F-A93F05F12BB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1FA3F3C6-B56D-9292-10E8-EB16EEDBD176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B8E469-C4CA-232B-2FBE-BC77A7181E1F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24E3AD-A394-88CA-150B-7B67AFCEA45E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40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5EF8E-8B4A-FD63-A848-1E03A3704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5C0F331-B531-AA33-E02F-AC2D6FC45B56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424ED60-C0E8-C7B5-251B-0A11DC46EC05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1EF878-7A49-3E83-0040-6CAF0E1F138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450A16-8FB4-3F84-C657-9D49CE7DA40A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117003-7982-D645-492F-27188DE2771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AABEA7-BBC8-E9D9-1BA2-B1ACD7976E1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206A2EB0-15B8-1487-9774-D861FC41F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5969B719-515A-1253-6E5D-4241E001B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59D03AAC-DE64-550B-58C8-92432F4568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CBB73214-3323-EAD6-38EB-1C02A891D0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CEFD4CC8-412A-C583-B85A-D3F163194F40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D9D3D3-DD90-7129-5912-A6A91CEA458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355910-7392-BB6C-AC37-5A021EDCE2C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09AF6306-806E-B2E6-C19B-C39DD083CD62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C8A687-6A0D-5CC0-9B24-2055F258052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CA91D2-ED00-DC43-4569-1EEAECBF99F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4D603B5A-830C-FF99-4A6B-4B27FFE75728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D1E76C-F5E1-14F1-414E-0F4EF32A1C7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95D4E5-A3CE-4356-232D-B828AD4DE2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9DF145C7-7F52-A97E-C4EB-C33C1DF6E510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AE3F4FE-32A2-828C-E22E-D79DAE659FB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F5719F-ADED-B199-8CA2-2DA6CD29A5F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94DF2CB-37FA-1347-69F4-83ABC8AB076E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F343FD4-D32B-6FA8-3BCD-D743791C265F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4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A3B66-D655-6431-9DE2-AA8CB40B5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536CF1C-FAD3-7A73-B6C2-CBBFFD7A7D2C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46AF6DB-A9E8-BF5B-91A1-84E728594F3F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EFDFCB-3640-B0B6-E71C-B8BFC5AC885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F8112D5-2FBA-ADC7-C8F7-9AC1D69D8704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5293AE0-D878-7877-B16F-DB219BBC7BA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8D0553-67E6-9F70-2C62-1E1B8D097B7D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0FC0A7-2B33-DFF2-E0E2-3CA2013FFF3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55A8490-EF8E-3B4E-AE39-EFBDF7BBA6BC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75D4E841-AD0B-CC68-7F17-CA142862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1295E914-A77E-ACCC-1344-006FFB904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14BC15D5-64A2-905C-E14C-16F715983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00759D01-FA01-D0E3-B940-8792E8A5A4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84AEFCEB-56A2-F406-D062-EDA755C02857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CDCE2E-942F-AC03-EF01-B8394FA5B7D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88DD7A-4CAC-A12D-D7B5-D07FF1462D3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8FD114B9-735C-A8DC-80C3-F1747AE71D40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515B19-79D9-5DDF-B2C1-4CB7A26F15B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6CE70F-1D19-F7AD-5414-0A9489303B5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3A3EDFA9-DBF6-B828-6F94-38285CCCC464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85A0F3-BCB4-CC1B-C0C4-8B02F2F25FA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D909D0-8CA9-CDE7-B04A-9354E61DEF0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A0ACA76-394A-901B-9ABB-CDD3F58B4B5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6D45660-73D8-1E88-5ACC-22107F24162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07F08A2-3CC0-338D-BFDF-1D875FEFB8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4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A18E5-223B-FC8C-853F-454396016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43D336C4-EC23-F665-2123-CF579D942FE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378CF7D-7119-4AA6-182F-BF30916B40EF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09B2E73-C921-621C-A1DF-5316E1EB3EE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88ECF6C-44E5-A334-8326-453DAF4B7C98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FBD4860-2C3E-A9B4-C77E-69664ED96E09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BE73302-3370-5C86-4DE5-BB28C4F7E4AA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D383B51-FA8E-60F8-93D0-D5E42972BFA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849F1AA-6B4B-CB82-C4EA-BBDABEA6B02D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6955FD7-C7D0-3650-5C33-444D3B34BBD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F1C053A-4216-8047-7884-45BCDA1CAD6E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F48CEDD-FC66-4789-FCC7-41BAA8C2A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68ECB75B-A1F0-5D0A-28DE-1E6A1701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AD19093E-C2FD-19EA-DBF2-7DDC07523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59B2177F-56B2-4AF9-925B-36CE47F8DC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C210F00E-4191-42B6-7332-FD13061EBA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FC46E05E-5AFF-63BA-4331-3D7F9DB1E9D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05BAD5B-2BAB-BD8E-ED3E-5C972739688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7DEE8C-829E-7DC8-3469-3DB21BF1816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0D167A04-115B-AF3C-AB81-DA1028879857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F2793A-A99C-3406-486D-25F6D60F577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9AC28B-6252-9B8E-EA81-73573968845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4C5A8D27-2B55-F906-E4BF-4ADC6AE47A51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53F0AF-3D17-75DA-7345-9BBF8B8373B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2A2478-0442-98F2-60A0-1780FD2651F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D4149873-A3DE-5758-2651-A82778AEE37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994FAE-74D3-3986-9E80-498153E1021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19F7C24-0DC4-2F23-1188-7E8FFD64973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2A9948A3-AA23-7BFE-2061-AF1D9AB7A651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7E27A3-F261-E56B-0037-9F6C4CA8D61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BAD704-B11D-8B1F-C454-3693123C18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A2594D3-CF92-D4EC-4217-0CFAFEB85C4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32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4F0E-48D6-3577-6B9A-C9E04F2BF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054A8AA9-63DB-3BC6-D510-97CD1D14B01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CF5A877-DC62-D94A-9163-806D719975DD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F0ACFAC-B301-DEE7-20E0-373EBD9DC8A9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D79A4F6-A0CF-B82B-9F05-6171A71FD255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A1200AA-0250-C4EC-947E-E0FC1F8584DA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D9C64D-FE35-3F7E-A299-38F12F754AF1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E0F81220-4543-6A12-B9BA-28E4D9155BC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F234B2-A44B-87B9-54F2-6B74646D333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296A57-DAFD-934E-5E19-F9ADB4E0D94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A6BE0505-0E59-8328-9673-AEFFF19D089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A0D860-6CAE-BC03-D530-95A612DF6B9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C33F83-4E88-4AD4-EA2E-77B03CEFB4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B41BC481-8858-C7E0-3230-67B684E89110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6632F7-F241-F774-9AEC-6A048A11F34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3A3C46-2B74-B138-061B-66B74B4F26D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CDA13233-D030-309B-A31E-3CC5E983EEAD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E39A134-AF62-0B03-A09D-145B7D85F64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1B64C0A-186D-009D-51C2-65565181784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8DFEC62C-FCEB-DF0B-7A11-C86337096EFD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BA5F4F-1BCF-65C5-4A0E-9C849D80BC8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A3DAFF-B0B3-2905-45DE-A545E4E46B8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C417CBA1-FC48-F6B3-361F-23754EB79D6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C3C752-AB87-5CE2-D53B-1EC9ED0A5F6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64FA56-85ED-B930-0265-578AB24891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A2F519C-5801-47B0-D969-91D8F82A3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35FA15D6-C238-8A77-C588-1DE2D001E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5583157B-4518-D475-8DC1-C3A30C69BA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B96E57D1-D92F-66DA-B121-8F9D3BBF26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62B2945A-6A36-FEA5-7F7A-16218C71E5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59BFE9C-DCCF-E3DD-F2F6-74848FD91F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D5EA3864-16E1-F8AC-B2DC-CFC06CD1CA7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CEC4C66-C33A-2483-DFA1-23D6263B126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C6EA04E-B37C-7455-D1BA-205932380EB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2BF4CED-8CF7-C618-6661-4F7B08F99D66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5D6ADE7-EE1F-B0A1-B5EC-E7E21296554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580246E-9F0D-8CB8-7251-35596C7B100D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36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A9440-1950-9E8E-A34B-65BE06403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88A10053-9C2E-35D2-C6EB-D6180A26C91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949D15D3-386B-2DD3-510E-3C5D1E9EA8E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AECAE61-FD2B-86FF-734E-6C8210B81F31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C16DA96-CB01-5D64-3A57-7534848B40F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9957F18-654E-535E-AC57-2B1A5122E5CD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18D59AF-A028-427B-6799-D1B5B5A0D71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C659D4-28CF-767A-A2EF-6689A7E42A72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EDF2EA1-F8BA-849A-7B06-B1988F78D76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D7A196-68C0-90F6-679D-65BA76F635FF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C1E228E-BF78-2F40-993B-C374A764C41B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482E2F-61EB-A7FF-0D8D-7403C605CE73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3076581-2358-4395-68D7-95F53A2A620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957D436-BFF2-FADD-2DC7-23DEC8D9A956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4E34374-8DAA-AD0B-F8BF-E186763FE51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1F1DAC-F269-4AC7-C5A8-6E8C769ED667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65200E-B31F-D1BB-B3B0-02E6AC15D0A2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C6C1B041-5831-A423-6E62-8B3CBA0E9066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30D99E-7D7A-2EEA-07FC-0D096A062BF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F2A44A-E7B2-2F36-9F72-20D0BF47803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BDF28850-522C-B729-D81E-69279709AD96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68AA317-8EFA-B402-8A3F-EE462CCE1C6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A8959B-BA48-B547-C8BF-1DEBF784236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4280847F-BFD3-4EC9-2B3C-9BD736BF7DBF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E177DF-807B-64DC-FDE6-49CA4C999D0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1847FE9-B725-018D-CC87-BCB3B040421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B5467429-CFCB-095F-F776-41FF2355F704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9DD29D-7A90-6223-9FCE-3B091146C19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510B43-AD54-2A94-57F6-CDD81657773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6EEF34B0-F301-270E-183D-C686B1370ACC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2E3216-D982-7A2D-DEB7-4DACCAA8BE7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4A5E987-EE7B-3CB6-8A27-146F27796A7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77234CE2-339C-451D-63DD-AB2D930A26AE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27AE94-D187-0DD8-391F-D56DB18CB22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B99D49-CF94-6B62-86A0-08A6BE28CC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0531BDA1-68F5-9CDA-F017-2CD2A7965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602DCC2D-3904-822B-CC1A-03289A5D5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73567E1E-92BD-DF2F-4DCE-C1875A1AD2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C1A01E65-2C82-BAF0-4451-531672BECA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05C958C1-EE06-36E5-13B1-784C8BBA7C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1D35CA2-7D19-75C8-4A57-011E5A3575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A6D6B1A9-07D6-E401-B374-85DAE3FAD7C3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DDDC7C2-9CC3-4770-2432-316A87ECD38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C0260AB-9B85-9DDE-1154-0ECE17C8BFE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D884E691-225F-CFC4-F135-F431240988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8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0BEE4-21ED-5263-BE78-04052A6D1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AFFAB9B8-B701-CDDF-F1E5-99F9333B01F0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2A0B2A8E-173B-AA2D-B396-6FEDFF87C1EB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4DA839-EFA9-15C7-D953-2549D9A3188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964AE3-E697-AE34-3803-E44F54D614B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DFED76-7331-0FCA-AFC3-0D87F803BCD8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09822B5-F019-02FB-43D3-3A36ACD9919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2154277-4BA2-6C66-9B8A-A67C49A7C806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719DC97-1CC3-3A89-F5F6-C6CA58ADB6C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A5107FC-3CAA-BFF8-8182-6F4B89812541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688E6880-2E5D-1E96-DCAB-1D4C38672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2112953-2332-AF15-163E-FE2FA5DD53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B22D9DC5-C571-8F21-470B-C4738386AC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6E0B9DC2-D017-7A02-5ACC-50CDE48652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AA8E989F-2745-D4AD-9ED6-061C874EA8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03E89239-667D-C96F-EFE4-EA0CC439E5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D308BE6F-FD85-B0EB-14E4-5769E0FA0CB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DFB2AE9C-26B0-7997-6B73-C53F77DE7E2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A7961F1B-53FE-6CBB-5A0E-16CBED780C6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96D18F-B222-79D8-136C-CE73806A381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782B372-0E29-A7C6-CFC6-9B3C1A72E2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0D3B8F2E-60A7-CDAB-E013-F84DB4B188A3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02A25F-B60E-18FB-DC27-6EB92C63BA2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36C66B2-16B8-4A76-1057-AC496B448C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A35B527E-2620-66F9-658D-D4C09545ED9A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622CAFC-323E-A2A6-11F3-F058119659B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565ADFB-E600-D6CF-095E-79537FBA40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EAEFB80D-B131-6016-C3F6-05455125709D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30095E3-C8F3-5489-02A4-7D075DE56C3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B7F688-08AC-2E11-094B-B89148F72BA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0A8006CE-AD04-9D1F-5E56-FB750751F197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CB0C4E4-3C28-AD74-C9C8-5C3602AB2CF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4819B40-C571-CE4E-EBDD-DE50ECBD6C0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0088044F-3969-FEEF-7035-EC57B3254D9F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B2631A4-98E5-6047-DEF6-DCC636EC2AE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03078B0-D560-38AF-4ED8-1831E07C1D7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E61C897-E8F9-831B-A684-5B0FCB71AA4E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A48A5F3-0230-ADC4-2012-22955D5FEA6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3F18281-D6EA-C797-63C4-0310A2953C6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F837A7C4-1A47-7302-982B-59C14710A102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CD93E21-3DEC-83D8-700B-0C9885C050C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56264D2-CA70-AC42-4542-89F5ED9C770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673FA7B3-580F-1F17-357C-B6B575719165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C207813-3FD3-5C5E-0A73-D45AF85F3733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3A15047-859E-B606-D2FC-7AE15465BEF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C01A6E-E325-5907-1A6D-137E6EDD0D63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7222F23-09E5-C170-DEEE-708144575C73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3C4857B-E4D0-5455-8BDB-69DF7C1D0ABF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C42AAA-1F00-F932-6E60-906B8B2EE22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A448A23-567D-ED0E-BAF6-95C0519A31FC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62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9385A-A6BB-7289-CFA4-C2CD20093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DDCAFEF9-348D-08A0-5080-B73913F7AB3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427D679-F473-01F0-C3DA-40C707A141CD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FF01B2-B5A3-6D5E-4F1D-F843BA1547B0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6E62676-FB1D-6257-7AAC-7A88C5E00C38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5C5F20-E9EC-F873-F329-2E37F219F93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2FEBDF5-D162-B0BB-7FCD-5B5DE153CA11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D10B6794-5B22-9BCB-441A-0F1F828E591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05F837-4EAE-F05D-FEF8-6888888F8E02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986305-3941-56F9-D963-F98BA70F54B7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CF266125-44C3-70F4-9F36-16B69092F5CF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EF7C2E-FAF1-F591-EB69-F430DC57248F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B1733C-F3A4-16AE-D45E-9620D045220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5A7E726E-ACA1-E52A-8E8D-B456727DD495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FF5BD3-B5D2-8025-78FF-1CB55E140487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CD2E64-5762-C0AC-3086-EB4A3E4D4C48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165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147CE-C01E-716F-0CBC-61CA79DCD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B93B9C5A-BD1F-5BE8-FACE-DF6ABE6FC14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EECBCAB-E5DF-CC97-5737-44A8EBEE61BD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63AD31-6A99-55D9-2428-A10AE757930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B84149C-0CC8-A159-B800-250FC74F543A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AA4996A-3870-E8A9-B3C1-640D11A0204C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3730CC-5501-A0BA-2139-3B6101C75645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47FFC5-0B58-C5A3-D20F-836D1F6E0FD6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4F8534C-A44D-6C0A-1517-32E1A9EF9B90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1FB234A7-F1AC-E6A9-B698-5219CE671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89480E3-AA66-202A-7A6C-3C1ADD5B7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861F2856-F8AF-FF2D-1C0A-CBA8C1BC31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609128AD-1BBF-9814-C7C5-80DED1F0DA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1063771B-A387-C8D2-9C15-FBAAB4D1CEBE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DD5C01-F908-7288-D310-40208A96F9A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46073F-0A44-DBD5-2E00-FCFC629B227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D9E8108C-BAE1-79E9-1F0A-220843F852DE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EFD204-17D0-06AA-32D7-537E86C019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D25DDB-E0B6-1B80-90F4-B43A3D9E88D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BFA2C533-0822-265F-885F-83066227A817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074BCB-E1BB-B7E6-9808-8256FD58359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22B0E6-EF85-7FC0-BE84-C3620558B9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B39D8487-5B3C-66C5-7984-5623EA9D160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2F53A1-756A-E5FC-16E5-F916F4CD8E2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212952-29BC-98EF-8212-E45092C0558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73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383A2-1314-8C40-4989-C7DC59E0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B95FD72F-7635-C951-CB72-6BF2D5880B95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B395177-821A-E77C-5508-27D5AC974ABE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25EEDB2-CC83-D2C8-F919-D0B089A35A8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24F334-CF2A-F220-4BAA-081F291B189D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9249094-8473-5910-C8C5-92F07F5185D5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B98BA2-D2D3-B082-FB26-BC5334ADE144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77D50EB-D68E-FE77-A40C-0E798B113A08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08D16AF-E371-72AA-776C-7D1CF3B1AB65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627364-F4A8-2396-3DE9-4CBAEC337BA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1211F9-D134-668A-BCB2-0083648E8BAD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CC9906FC-1653-6EEF-5B76-69E790889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DF0020FA-852D-3B65-2B49-EE4788076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21E1791B-A995-318B-BD14-CC71BD889B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28E3C891-6776-DFCF-923D-53ACFB6623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E4145DF6-1C7D-E487-3337-0F6283BF25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7A876C58-3D4B-FDCB-5598-5611CA69DA12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97FE0A-260B-52C1-E1A4-F27980EB3F1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C50F7A-95D1-36BA-AA2E-E14D56BD25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444F364B-FED6-1BCB-87A4-65B24BF81647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FAE8275-0D43-5FB0-EF23-3358CED6C69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994AB0A-7AD8-D95C-E8F7-1567C5927E0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EF7EC9B0-9597-E35A-BF0F-6A269F736BF8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A2905BB-DFB7-7A5C-7AFC-E6513FA412B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4CD9848-31BC-DABD-8B57-7D1BEA0C76E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E275426B-B6B0-C6CC-6219-AFC5342002C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969046F-EACA-A3E1-2BFD-EE15BDAC7CA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FE0CD04-6623-98B9-4B0C-7F573B5325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5F848772-1258-80F5-1777-0F976E25921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77978F5-FD12-27DD-275C-C80BD9CE0B5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810A6D0-D009-E641-6FE0-9F0E6A66E86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42D2891E-85AB-045E-CFBE-A5A152828E78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54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456E0-F93D-E663-8D36-7F539EB34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4D42FEA5-0D72-5259-835B-911CF99EBB8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4B7C71-DE38-17AB-BA9D-F0F076B2D723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C0CECA7-1ACE-057E-FFD3-CBF8D505848E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5D081A-25D4-1314-0699-73E0F40373FA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7EA5C8E-D571-D29D-9EEC-184FC54F52E7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FEC6FD-7C78-024A-1B7E-8176C86B9BC9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C8CE7DE4-9FC8-7AFF-F8B2-5F7BDCF23FE7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C0FF6-3846-F12C-F770-C1476E71C1D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180B9B-A20B-F7F7-F832-F2569137F5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C1C7337F-D664-8206-E68A-7891C6095CB7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E502D6-E6ED-DA75-3B33-BE03A6EDC63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B4F2CF-EE50-8339-17C9-C25673E83B5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52A2C3F2-1B8C-CA58-B6B6-44DACD66C554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BDE5B1-4231-FD70-D5FB-4CE3C5B1B7C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A13940-F401-2A71-E2BB-DAD2199526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4C9AAAFA-4A8A-5E3C-0B21-2873FCD9C273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5D7EBA-0B95-0FCC-60E3-6142321C9D9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24EAF6-C7F9-7D42-44B7-70D85EBEAF2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C1331A6F-2239-3DD5-3771-6D8D81B15909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E559EC-F3F7-619F-224D-D4290BFDCF0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7C826A-581F-4C50-9193-A95A1386D40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7B58E588-D06A-915F-FEA2-19676A614CF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BF9D4E-C8ED-6D1F-7385-3EBB2FC8A79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F9EF39-1AD0-4053-2E94-26CAA2DCC3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8FA07D03-A7BB-8E17-3752-0099B58E5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913AFFEB-2303-3D0E-7A90-DF60C0CE4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A672193C-A8D0-4546-D60B-BF918580E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693F7647-315B-E06C-EFB3-83C08C7A83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A3C0B589-0239-9E00-D513-6BE1C1988D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12091B6-276E-DEC2-1278-873E74E67B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5C7B1C8D-5B3A-79B1-0811-B1503FF075D3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57EFD7F-F118-6FD5-02A5-2D25FCC16C2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9FF7AB9-9801-52E9-AFFF-1337B2D57E1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D7E67C4-EC5D-89E6-A917-804B255549DC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27BE39C-7641-5114-6CA1-6F18B47F4E6E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A9E781B-81A6-F3D7-60C9-2FF49A6E7249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81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E6818-F084-0F7C-DCAB-3BEF41DEC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D3F74673-72F6-BEA7-086D-B5931A0458C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877C8DD9-7C62-A5C7-568C-6EBAEDC87062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7B181B9-FDB8-3428-6C93-C707AD05CF1C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759C9E-A84E-7CEB-377F-E9264D45F4C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066D6D-2513-D0D3-9276-54436B64E9F4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FDD6C80-EF5A-3A05-111D-AD109E33D35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FA6E656-2EB9-10F7-0C18-5F243F4A91E3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B8BD786-4B8C-C088-6140-A8D7895D01F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FEEA63-D014-77E2-3497-3B023909D89B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4531DEA-7F86-97AD-8B4E-AB1ABDC77ED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44A2609-78EA-B450-A51E-D0EEDC9C551B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02615E9-21DF-6F66-2779-8F6E9494779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81D2D8-DB0E-5336-273C-69EA8258E786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47C62F-8A8A-D7D7-7F5B-725EB6798FE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50C83A4-EAF1-EB72-6E9B-F5332C184171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F818D3-63FF-D287-D760-F5FE816C9173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0559F00C-BABF-9DDA-874B-50C265435521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7E1B52-C1E0-B07D-DB1F-1F7A8C492B7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24D553-402F-A3CB-5E8E-5A82E9966D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8EF5A229-3D8C-F2FF-A647-C7BF85C218F4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AE0BD0-5211-AEEA-47A0-508D8B9229B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A6997E-27BF-27E6-46B8-DD0455C1BB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D165D87C-95C6-9A99-A6B4-5A37E03B415B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5610D6-9B16-3853-9846-A7FC03C749A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4A7C0F-21AD-88B2-32E8-47831348A92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0D25D6C0-4FA7-D837-C224-C2FDF3C9B881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36BD23-32A8-D4D7-5921-FFB290C8464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78608B7-DA62-A733-24F0-0109A3216E4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15288B63-E89F-A521-7AD3-E83CA23CC33B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EA5F12-D3A8-EC40-5584-0FF30B934B2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8C5ABE-E11F-D11F-AD73-B907A92B81F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445535E9-2989-4824-3089-5505F740068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791D62-7566-F25A-BE81-2BFD1E90C83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A4C001-7D38-BD15-37DE-F26C9EE438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B6F4E249-57F2-D2C1-4A8E-54494E164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ED52472F-0709-52D6-577E-52F884312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0E6C465C-E13B-2647-BF95-049B4C7913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F05B9CF3-79DD-FEEC-AE30-9E620FCCDB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D1F371F3-5D4A-C897-315F-1089A0BEFD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6658E8FA-D21A-1F28-5F9B-AE2350A885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5FBDC126-4CAF-E268-1B3B-656F7E691FE9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204871-5347-753F-DDB0-C18483C4771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FC3E247-1352-4860-C94C-8F27DAB223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399406F3-E4F1-D363-BB3C-41E89D0396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8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AB383-64C7-AC38-333B-343A3F715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40C07FEE-691F-D4D6-CCC3-BB0271FC746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1AFE4A6-BF6F-4B6A-FB0B-71680927AC59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AAEAFD2-F97F-7DC4-8722-D5EB358C318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F617AE-CBC3-4FF0-AFF2-29CC7EACC0C4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257372B-4109-1A91-F156-69A1BBDC79C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7CCE13-13C2-F340-AA7B-2F3F4CE1C153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C097B3-312D-1F87-15D7-5C92DF3D472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B9BA643-FA9C-1FCE-A90E-0E30D5CF10EF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439D136-BD38-E1A3-7B2F-3F1CF8AD5A6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727A9D7-8734-9DB7-30DF-18A11E4F9074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1550C12-C237-639D-4753-CAE7D5E8A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AD2EE34B-0A3A-6271-6DD2-1995958FA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84800C75-967B-3404-AB4C-8A29DA1DCE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242C2F4-2C52-C907-303F-32B5B67DD9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248997E8-A47F-A2AD-9BDF-B77E4B6FE4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812D865E-675D-C95A-0145-B0B9ADDF75F9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E09EF5E-D48D-21CC-6506-1707934D43E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F26F2B-6268-9952-A592-CD526510BDB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F637A92D-C0BE-3E4B-51C9-A9DD18F5D60E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79C6458-8D98-F1C9-C57A-162EDCDA046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32DE357-3225-C222-ED0A-01BA33234BD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3C3CE5AA-A2B3-DFA6-2AE9-AB361489E226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FA8F95-19D1-F97F-2BF0-F2D9C32780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4636F60-47CA-9BD9-3CCA-0D842575720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3B97994B-2654-2AD0-A9AC-BF898D0FE545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02AD089-AA4D-5770-8A7B-D343CCB6929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1AF96FF-5039-9C03-340B-3878DB4EE9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B0682DA6-46BC-CB59-EA44-CFE59B39531A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521C374-B120-EB1E-07AE-22E1FBE2C1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93FFA5C-953D-BCD8-9C21-85B7BEA1511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3BFDB6B-3E62-F3AA-1417-5A918440481C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75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858BD-1268-E67D-817C-240F8969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02521DEE-EC86-E9F1-5E6C-582F3E7B605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BB6640F2-4BBA-5AC9-7D53-AA510F03D2C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D3BF762-A0F2-A84D-42E3-330266180505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0A7AAB-26A0-1300-9283-6659275CEA2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A10ECA4-CE60-7CD5-5586-55C5CD261FCF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A71570-78D1-ADE4-63D2-56C580DA1FC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8C2BE5F-5FD3-FD88-9E4C-8E520C07423B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3BD4052-8FE4-D1C7-1114-4A44F3908BA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A9B27EA-918F-41C8-AC5A-A65919E45183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55F37D46-A1B1-C63C-1144-28B1325F14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6288923A-2621-A1A3-2170-EA7385A08D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AAED1E4D-0974-B389-1D2D-F490096FCC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81BE2CD7-E264-FCFE-BF85-F9510A3054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0063095A-14B5-5CB9-26FC-FA2D8992B6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008B3EE2-4238-9492-0A03-EB837741D0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DA9C9C4E-F597-C3CE-766A-7636C568F3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2B51BFB7-310E-4AE6-E1CD-9ABA634365E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AA36F991-7CDA-328B-BD29-590580810989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5663128-72D9-A581-BD7C-1CFFB4D9C73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45A771-A1F9-BD63-2165-47542ADA8B1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738D7522-B8E1-3F8D-82B6-C48DAC3BA08F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A542EF2-2BFC-2576-E3E3-416F9F72897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D52346E-AE6E-2E65-0729-67FBEAACFD3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8797D999-DE85-5E49-3983-964CE86324A6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AEA18F-9510-4A43-C8FF-FAA2E3F023F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0633D7-4CD9-924F-D479-1F01C8FC80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8C58C57F-2308-37DC-EEAB-D025EA8776D3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415EE0-F898-2C21-422A-E78D0E1C079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89EB3BF-C74F-C830-E9E5-31BF88A51C0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4E92A0C4-1DA4-2448-8FF9-FF061A2ACF4F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23EF2AE-14A9-B425-62A6-625FA7C4D51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5A80900-EEF2-2161-8479-5AC4924F3F5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01F3CA19-3E14-960B-0338-E7DAA39A4241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7B0CF83-E4EB-8FDE-63BC-5E37E0CDBA2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09BF68B-BB60-4BD5-BC3B-ED70C39665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165FEE6-791C-6649-68ED-27C9E58435E3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C51705E-1CFA-E7EE-170B-37C6E3CF795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9C35C8D-4644-4BC2-F8DB-3B8CC3893ED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64638970-118A-1FE2-CD00-2E03194DCCFF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49DD5B-A94D-0C2C-B323-069E1D10FF6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E424485-E9E2-77EF-0476-8175BB2020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EA914D41-D916-5BBA-C2B9-D6AED5DC8E5C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E088F76-E6D3-BC04-89FD-8D5687E974EA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D39CC3-E6FD-999E-A2E8-C702A47209BA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11EB200-56B9-FCAF-872A-7D99AF5A21C2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501E5BC-2363-144D-48C4-F02626DD3DA8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D193143-473C-8E64-6B36-86D8933481CB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25CD9C2-238C-FFDB-5305-27661B0AF82B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1DD5C13-C2D3-4C90-8A55-50BD08D4A970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47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625B9-C1C0-2837-1BED-8B2C7E5E2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78FB650-C05B-5E3E-30E1-2F60D0B3F47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0BC06E1-F20B-6DD3-F1AC-4C4040367393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39A6179-4DD3-3E8E-4146-61FA3E1D146C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0CC4CD4-AF6D-11FB-C897-35DDEFE0B781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CE6BFCD-DAFF-4906-0FC8-4677E623C71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8930DCE-49DF-F910-7535-454D6BFD81DE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F055623F-17B0-AEFE-6F35-9A5C073AEFAA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E3B8F4-6AD3-5417-6D7D-D442C8114C89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D55A91-BE39-5751-DE0F-80D5CA10A93F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96F27802-278C-3D20-1609-505301E633BB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25219C-B5D0-4169-F47E-A8A2D6FEDC4F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91F56-5EED-9959-0AA5-4031F1A88B9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4F29102E-CB6E-4191-DF3F-4F40612442E6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9F4A9F-80C2-93C0-6FAF-A3A7CF4DFDFA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849FCA-58FB-EA32-BC7E-A9A48067F89B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581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7F63C-268C-C2F4-7EA8-CB7CDFAAB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4C29688C-A1A1-7529-4A9C-41D0FA8745F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6B6E6CA-138E-924B-F398-34AE9FBEB996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43400C6-6938-1068-560A-8809DEEC3B2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E855F0A-768A-14B8-AB38-6C592591F385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EC276E-75B7-AB39-DED6-4135BAAF227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12AE9C-2515-BEB2-2F82-0E283C1BCF8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445685F5-7031-CADC-4DE9-C40BF9BE4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0E98FFB5-1DF0-351A-A383-A15483FCB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A1520264-DAE0-EE14-B51E-466DD0FC09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715F1A11-353A-118F-FFB1-D101E6A916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085AFB88-6DA1-5B29-9BC0-D230052A0592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6FB7DA-EBF9-44EE-2531-257464B6663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132C40-195D-D144-69FC-BEE50D29783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97CA1D0A-9399-E6ED-7A8A-D81EC113BA7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0473F6F-F1C8-62C0-45AD-8BD28A702F2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5C2AFF-9840-9295-8F3F-A88E6A468A1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6C24857A-B819-5EDF-5C03-7552AECCDCE1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ED79B6-4E36-0C87-2E05-0D69712BB74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F1DBB0-96E7-83B5-44D4-20F23E53C72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7D371BD3-F61E-F714-B041-8F925458BAF4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8AE74D9-DBA7-FC95-732D-59F297A7E12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516B2F-7C6A-3635-A887-55A519AB471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12C8E8-AAC3-6440-5B7E-2D21008B39FB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5D4E2A2-9F6E-35A8-E5DD-A9D99F6AC37B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5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E128F-9B09-B96B-2F19-DA99DC20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80C1722E-0AD7-F800-1297-3A12C6B50855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A1E0649-2249-F193-5DC3-52631B3D8775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0D011FC-43A7-2878-ABE1-FEFE42376BC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7799620-95E3-306F-BB4C-9EC37CEAB9BB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60FED13-64DD-FE3F-6C25-D6902CD820A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3656C33-1889-3196-A97A-36EE62D8AAB5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3FE585F-677E-89BB-FD7D-077C735C2BA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CC6715-B84D-2C4E-DAFE-34275DCCD33F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C3FD26-C629-C231-D58D-AAE26E074D8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9894D6-D6E6-E423-57F4-D757731DA5C6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A06395D3-B2B3-8F9F-1EC5-BBD5DED5B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E696643B-2444-5966-94B8-932D5F3FE9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F39823F3-24F5-AA09-DE68-B59F957B93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AEABDDFF-6E70-0104-1C84-5B21F9BB7B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876BAA23-FA11-22D9-E456-661FA86AD9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879E9897-9E3D-4122-BFF8-48B9AFD32C3B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DCBF3D-E547-5898-2F99-0E0009756B8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C0920B-D433-10E8-7138-21FB4CF1EEC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86EB2448-DA97-74BE-D72A-FB3C4ECDDE09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8555AED-1EC8-7CA9-32BB-C43F9E6A3D8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F142667-6455-51E7-6818-0F017E04FF5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E14AA9F7-8AFF-FF9A-CCAF-D5C7E892B111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5073EEE-DFDE-AB86-2603-619BCCA7F06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58DF56-E9EA-E3C6-DEC4-6BF9B267055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2B6792E1-2987-A604-A7DC-2C946F55D502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2BFD43B-B84E-0FC3-527F-D5AD0879213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D4F8CF-2F81-7DD2-CFB3-DE628EC58D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810514E0-9013-9472-2D4C-4B0F7815B86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4D78D70-0E75-CDAF-D3FD-17DBFC6154C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6B34B99-4852-C8D0-D9C2-FEA51716354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229798E-9AD2-8FAF-0B6C-7FB84EFA0A5C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62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A1803D-AD1F-F718-5E7C-728922F3A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2B91E0C-C521-6DEA-2D21-AB5839914A90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084F6ED-B76F-1E0E-138A-9BA5217CF47F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D5C4BCD-2317-1E2A-1C2A-A0C29C9F3C82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84F67113-D3BE-A61C-A96B-A437EE9AC256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8C4DB1-7F5D-9C71-1598-4BADCD3EC64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2E9E35-F890-C527-FC1D-B0E9B343EDB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F9347DAD-CB69-DBE1-3785-9BDDB399BEF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591F6F-C727-C88A-8AB7-652F14E521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D9EC5E-EC68-D142-46A7-FADA4850487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0F1A8F82-7759-F093-7CEF-F46B4BDB111E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C03B20-35AA-E33E-3BBC-98389B899A6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3242C1-1AB4-78C7-64E7-1A5B77069B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10584E69-7FEC-1338-DA20-4E281AFCB7C8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7E870B-CA56-0AE7-42FA-317F8D714DA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0BDB17-A71C-1720-C39D-627EE4B978F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E3BEF912-C6AF-C7E7-58B3-2F8C9299C4EC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41B7ED-1E2F-6FE1-D191-5F6D168DE0E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B32C58-E687-51F4-FFA4-6F729E33C37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82C708C9-3C00-84E1-7976-84A2EC8A7A1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BE1383-2F4C-7003-CE45-25F7ADD630E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D32DC0-C8DF-84EA-92FD-9B4A8ED28D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396F960F-4227-8280-BD85-B96BD7BB7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5CA8B12-7E93-7E30-0E8B-AB59AE780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EAACF6F5-EFB2-0DC6-B251-B492475C51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B03F09DC-54BC-0AA5-FA07-57B1B997B7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49185834-75B1-F4CC-3F5D-A659DA62F7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80DA8A48-1304-4597-7E92-858EC390E0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90BAC06-5822-DBA9-0516-AA6013D581C0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4244315-5D16-9149-7870-D581A3AFD1F1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3B9A3C-0D9C-7A15-2ADA-57CB69067DDC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14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EA18DD-4624-6F87-A4E5-938D5C90C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78467467-ABE5-774D-D4F9-4BA3F8B0C92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3A1112A-7DFB-BFD5-3A05-FC99AA0E6300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DACBC13-CCDA-8061-56DF-27C3704BAA13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D0C50D0-0877-5869-0191-B3D36FB5F35B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EBCEF3-2678-CB50-30CA-EE53406AD98E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40CA6D0-6B18-BBA8-0B99-75C669483EBF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0A475A0-289D-1C2E-5E1F-D21BB124961A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BD7FF57-CCBB-9AC6-068B-76F640B41ED0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939CF2-2AFF-8E16-9D43-DEB46DAF46A9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A578190D-9276-94D0-6DFF-CF1964F60020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C51A83-0FA7-5F15-0AF5-1BB75B6B5FD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F04EBE-0D0D-3CB3-0A90-1AF6BB44E2F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39D018D2-F2A0-B84D-30E7-E531B94E85A4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A93379E-1620-DF44-B90A-7DDCDD07798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2A71C9-2DC6-4EF7-1CB6-E34366A9C2C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2BBF108E-6AC5-4CE1-3B9C-B6DD630BD35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183DFCB-93FB-9B59-84D9-B059E475704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AB14F65-340C-4EE0-AB05-4243F33E63A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7E9337F7-7486-0D29-E0DA-434A257BD706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192E1B-15EF-F9D9-E074-5175DC8F9EA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F651D16-0190-1787-D198-6C988AC977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56E71B7-1F19-83BB-5009-817B8F81013B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E9932D-AD61-D013-571C-69769E689A3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19447A-A2CB-7B01-CE32-EE5E2DE4380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A7A9541A-C652-34F9-FE9E-47972E9F50B8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493B06C-4077-2283-F3ED-CED7923477C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F1973ED-C3A7-5C8D-F426-3D6069D500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770861FC-4385-F6F2-F70F-526A64D85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100DE21F-45F8-3EE8-8574-D85441051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A0B072E-2A86-C9F5-215D-2B64FB347D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9BD4356A-F42D-ABB3-820E-57D5258469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1F1CC877-47D0-644B-68DB-6702AC8CD4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08AC11F8-DF94-0604-EF88-8F95DF484CE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AC9AEBFA-8D96-E68A-879E-2752489F25F7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D678E8B-5080-6519-F864-A898BADB331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9A928C9-379E-94AF-E58D-88FA76C5B58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F29E2F5E-1157-97A4-9783-C1B590F7123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6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80F9D8-6438-9829-0818-659455BFB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044F5476-0BE0-4B28-A08E-5762F72DDCED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FCE1221F-D93A-AAF6-CDC6-7077A35B5C2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51D4F9-AD24-CE09-BE1C-1D502E1B601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51B2C8E-F7E0-FDC4-A12D-24713C2D33C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EE9AAA-1570-DC9B-BB72-675C71457B55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53E71B8-6E7E-24D9-8213-060F139CEAD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D746AC9-27AD-5501-B271-2753A54E93F3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612B1C1-8BF5-BE2E-410D-5AB4A8B8165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B3D091E-632A-662D-E71B-64BD0A992358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03F9DA98-77A1-95C4-1867-0F7EC21E4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06047631-CACA-A74A-4153-7A7828BD28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F4FB5948-F9ED-8901-FE4C-C09325E6B6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A6DB92B1-F2DA-C629-7D36-0ACF6BC07F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3640EF75-9958-4884-F55F-3358EF6014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42A4FD51-5A38-F3D1-A016-E2F0987F28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C9669148-B1AA-C30C-3134-BAF4592EF1A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F747B337-BF5B-393C-D279-BD987C147DD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BA01DFCD-7B06-5BC4-4410-BEF54A8BBD56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B93D6F-6FFF-D367-37D5-C6ED059A75D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D44232-A7B1-D1CB-0903-965F10D3ACF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92C5EE0C-7137-A282-B6C5-F4940AE7CE69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BDA67BF-06D8-B72F-3CB6-3B262A04791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55A5B6-06B8-A7F2-49B4-99C1B473511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B22C12C-7849-46AE-E615-84A8A3AF10D2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C60227-2E2F-0616-C521-E11C5B8E13D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D46BBFD-D204-68A1-3240-D3BF80E8429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25BAADD5-33E4-F769-FB94-392918D9B5CC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ADCD049-157F-CA57-33D6-6BCD7C0D6B3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85F44FE-F8A2-DB1F-700D-3588DB52B17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600767B-FB8A-656A-5C1B-C43BDA0DD9F1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EF16464-56F1-5589-6C52-199532EF4F4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CD0F6A0-14DB-E2B1-1093-896EBC560A8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8E73AB79-B74F-A155-86C6-C510759C2FEE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6C52207-AB4B-2AEE-31C1-F42F9737BDE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00F4FF-F042-9A64-BAA2-95A09313A16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ECDF5414-8EEC-F7F2-309F-98597D8763F9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809B301-1E2B-637B-76D0-254709A3E59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D406EF-F797-2AA3-BF19-30BE44E2227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1B9CC4DD-BC0D-6C0A-BA4F-255A6F8326D5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9A984C4-478E-B0D7-3F4B-09AE42A4103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566879A-A9AE-4AC2-6BC7-BF1187BF444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DADC8C77-2C06-86C3-9497-D9E6C0CA6C48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C3B3848-B72B-9AC0-AC53-74E9FAF38453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CAA635-5CA2-075C-BE97-B10332DF705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40E57FC-8C84-7D4E-455F-0B553D59E8D7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32DB639-CA7C-917F-F7E5-AC6E289399C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8E65188-BFCD-A66E-B3C1-3C7FF7EFAB6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BFD0E36-28FE-3FBC-D9EA-E1CF2811C25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7BEF5C9-D624-CC4A-F311-27EAB8E92D63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1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801C6C-9687-03C9-8FC4-334BBDFE6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BB4B4DE8-19C3-AA38-9667-E1A0F5974244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7D4FB89-DA4A-77F3-6EFF-B016CE99420C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EB6FF6-2339-6539-A172-AE86B21BA31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43B8ADC-598A-D3A0-C2B7-C3A9ACD4F203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E2EF3A6-6BC0-B4AA-E3B5-2C6758A24F1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622A1AC-BEBA-24F5-3A88-60C242BA6E12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7384313-6603-8B54-B088-ED426027FD18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99CEEF-0CFC-1F46-28BF-1D16053A74FE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EAA744-0A95-9B14-043B-313A05D8D29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6CAD65B-28EC-F4B4-B355-61836C9E175E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CDE54D-253C-9357-8D5B-50CA1BEF0F3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5CB32E-DDB1-2351-1F4E-612BC738544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0C74F18D-6A16-AFB6-6862-9453416D0A78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2F57DF-D9BE-3D15-BB5A-80D8B01C3FDE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3D33D4-813C-D263-FDD6-5A8D556FBC82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150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CC6D4-910B-BE33-2419-168D1F3A9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1A0D56E-A39E-7295-1CCA-DAF06064CAD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BBEF1DF-1A17-6608-139D-B03B45541D28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485E86-E45A-8AB0-8932-E9825803BE92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03D6059-A919-B8C0-98B8-8688031AC2C8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ABFFBEF-1877-604B-FAEA-F5A32414695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3D8D0C-8C47-A9A6-FDB0-63FE68DCB23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5C327160-5BC9-436E-DB91-1C68E36BF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25E42EB0-1D65-B950-A9BF-E11CEF1B7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604CD43C-639F-97DC-2F0D-EA16CCAF9E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6294F4D7-92C2-2613-3512-C8A990C950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91D7909C-7169-602D-931E-C28DA27F9081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68592-E7E2-80B8-8E15-A824F7CB1D0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7DF866-326E-9049-7DB6-DBB420DC527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7F969727-6F73-B3ED-39C2-D52F0150114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5777E2-F3D7-289A-8D39-62456124983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67E7F01-F2C2-17A5-2E1A-5A7DA111C8D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01C7CB4F-7202-BC3D-74B9-8777620438BD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8E67EA-FC47-002E-6D9B-63660D43D00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A836E8-821C-8EFF-DDE9-254479997C0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14BC3B80-B099-2F4E-A0DD-A5C92BF84682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F25996A-A7B8-0C7D-7BD1-78495BDB547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7B8118-7B24-A4A6-88E4-61E1C6A7F1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BDFE5A2-78AC-716A-C874-50BD5B4AD173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450D9AC-D91D-D7E7-AD15-FFBA197E6346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6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EEAF52-43BA-49FD-882E-A9B659403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87C07125-D78C-E269-09AC-78D4B6A3850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D206041-DEF7-C017-FC4E-99F443C65903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78EEAE8-9949-130A-8D7D-B9AEA32AAE1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5CC8A80-E012-A4CA-E792-6FF9319D9CB4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9DFC44E-CA64-BC5B-5DB8-BEAA4A7E4AF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F2517B7-A80A-CCFB-B500-E30577BC390E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1EA69D-DFFE-918B-7D64-4BA8AF50665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057C2A0-59D8-60E9-3CB1-194228879027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E3F00CF-8639-4AE1-4B30-5A7E8C1157B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702FC8-743B-53D9-7138-6BD18A88FE84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4E770E0-68D6-A78C-E42F-D54AFD3A0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4707DF59-6590-133B-9414-DFAFD098A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08C02C02-8CB7-1AAC-CDCA-C4E7521C90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D041D6A-57EF-D749-30DE-8C1C7912CD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FE9B5B6C-13E9-CFD8-46A2-6456B2C358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B300249A-8191-ED6C-B324-6862FEF4AB1C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F007DC-2A98-402D-0FED-9B37C1AE3E8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2C1F8CF-23F6-E2F1-28BC-91F7A70C4A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A44D364E-64A7-CDD7-07BB-A42C997E9CB9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CF91097-1AA7-E7D5-8384-D3E7B060825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8D7C21-A3D3-2D20-5594-DB7E063EDF6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600A533D-6180-0597-5B13-56EA652B4F5F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B963D2E-AE5D-7169-8749-07D81970200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727B497-1FC1-3786-B54F-D2344795151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631B5D98-EF27-38F0-2787-B77ACC53F7D8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817D6DF-56F0-A516-D717-36C31D6602D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E798690-6D72-0349-08D4-E95A78F2E3D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36836CB0-24FC-D678-BE2C-959D4F60876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F14C464-3126-0C62-C380-B61A002EE2B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287BC07-DC5A-5202-B0A4-127ADDC45D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45C4CFB8-6CF5-3CEB-0A05-101BE701F7A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11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9E7A-FE9F-FACA-D797-D2B72C78B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EEA88186-ADFF-CADB-0208-9AAF2F31A7F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657A37E-5FF0-9111-B0C7-704D96D4C4CD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F2EEA09-2335-48F3-E2E1-8B6820D0EA71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C5C3D47-089D-18C1-6B97-4F7A7508BEE5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8159911-7CF4-74AD-7759-FBDB6F8F6CC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0445C90-48CE-7784-5BF6-D882B8EA8D59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92C6CB63-F640-71FC-632D-5EEF232E024D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D63C34-23CF-9197-A296-D6151306C0B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BE3FE7-59DE-F0A4-65C6-515B212A12B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A87BAC3-FFB5-69D9-CB58-9B78BEDF2AE5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7F2868-F912-7B4B-B4A6-4043DB55C3D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64D38D-4EBD-9375-C3C7-5BB74EB1E35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45E4F16A-D938-735C-C155-D5242CB95412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24C4A0-CF93-7AE2-C603-A16BF7A2F17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E82E6F-AFBB-8259-D793-74EFB5C3C84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22247259-9BB6-FCA4-0573-04EC40C83148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E994D1-E041-C849-9BF9-01DD01660FD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32AB37-250A-38B0-1AA3-9F7C1D38E2B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A9F56B96-8B67-86FF-E659-603FB5DF955C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58E1B5-5BED-9BDB-9B4A-7A35E779C2A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5D07730-D80F-5BC3-6438-F747A9A36F0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5D662D48-7A44-936A-895F-04A11F22CC5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DDAA01-56DA-41A6-CA18-E531B38C58F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C500A5-5B96-E9CB-8566-4566530F2D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B8850174-F323-6122-AB52-B26F60E65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5A048435-F6D2-E5EA-DC5F-AC67D19ED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BA78FB99-D53A-B590-2BBA-E2240E07A1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EBDA1ACF-1353-5FE3-6C1C-9E494FF6A0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BB914C0C-C1EF-38A8-51C3-8234A9F883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A22F600F-27C9-4B08-4737-A4C07468E1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F532C757-C15B-8FD2-8CEB-8A4971FA6D47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CC6517B-4075-F9D1-B932-4211C6F2922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3197978-7548-D5D6-051D-6B7486548FBE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D765376-4822-267A-E4C0-960382F600A9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4B64C1A-C0BE-2932-1CBE-34B11717FF9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D828518-1F4E-C509-F6DA-8B90E20120A3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5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C98E25-13C5-CCA1-4AA5-F27B3E161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BB2B370-07F2-510C-54BA-FFB9A28A9640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A5A724F-9E50-1CED-D245-F5E3F8B24231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4EE36D1-26DE-4089-7584-8602F63E7510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E8A128F9-4DD6-B9AF-F732-F5765ED23DCB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31489E-B64F-55F2-64AB-C3EC0F19B0B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9992AB-2E8B-52C9-9EC4-EF72FF8BD64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515C5BC2-ADA0-01DE-A60B-0C28EC2B240B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32618E-4E8D-B4A6-079E-59E88D36ED4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2BE0F2-3858-BA26-05E7-92F09DD0C36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7F40CB44-2A67-341B-965D-316C3AE28F7C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34D549-B24E-07AF-6AB0-9C1623E6A13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EAF1CA-EDA8-F8CD-6DCB-8663358950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F4CD8FE1-6BEA-87FD-5F31-76CBE2B83DDF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292995-C43F-D2E1-DADE-982F2D35167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936B29-C2BA-F243-7CC0-38B22E5F3B2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96CF67C7-ED64-2756-D759-9A8D34624B2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9F8AE87-E30D-B5C7-2759-6CF3330EC2D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531B39-97A3-C19D-1D81-52DAF7D099C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FD895B67-D4FA-A77D-D2C2-7294F4BD4DC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0AD239-CEE1-3572-B54D-F01F8932DA3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6E9364-0A2F-A1C7-1E17-F1634C124F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D390D44-2240-51E6-24F4-C06069611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A6409894-E7E9-235F-C5BA-7B2D73E4E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19F5EE2D-B073-4063-43F4-032F40E51D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A46BC0B4-ECDD-9C75-5C45-31F31FEAD9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5C821002-0CD9-B021-DCE6-D7353BAC40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0A3B43CD-5667-FA09-F89B-B1F7F8DCF3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DCB5F06-A193-051D-10E2-487164290975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B87F67A-8FD9-9287-811D-41E544924AF9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4AB6C46-F00A-DC7E-9B6B-908DB429816A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5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44BF72-BD39-C07B-0D15-039ABA633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2F3B9BD1-8C72-79D6-789D-236BED092855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0EE2418-2CB9-9C86-73E6-2D049E8B5A9C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7FDB1E-1107-3B36-B599-44B7515F3BC9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5327B16-28D8-D42C-32D9-508C64610EAD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BEA29BC-BA4C-FC4E-B2FF-AD7908140E86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4E23338-29A3-3D73-2207-778F447353DB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9A1182-099F-A5C2-361C-016E000B1A52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F608745-5D67-C9B1-A3D5-1ECA91BE682D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04FD00-D8EB-8428-74C5-E0F301ADA701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4C176043-5062-BC5A-A7DB-C3B73E20523C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BF0654-3616-3706-C71F-561F322EC13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5B2626-4036-950D-BB09-EF10D95CF55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4D608C67-4A60-A8CE-B425-03CC1416B7DC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2A2A4C-4732-FE1B-5607-421A652EC9C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A6C3F2-A871-13BD-B427-C94FAF23981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A21C1DED-E3ED-FB8A-522B-EF4527CF7AA4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9138B7-4FB3-EAE0-5837-D6570C0A56D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AEF2B9-55AC-16B9-F853-8BD17ED9CE4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1CF3DFED-7A5C-4DA4-E14C-0F0C918583B6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A08AEA-5BD0-3154-F955-278A8E8A1F8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3F4E14-47E7-451A-5022-DF3B391A7DF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BB36A076-5DA6-36B9-C8FC-FB63D2FFDC8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50CBDB-B360-31E3-9FAC-168216790D3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0ECBB1-06C4-97DD-B4A8-44720F19D22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D96A8C26-AAB5-CC86-09CD-07AFB360E5C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DAD9C7-7635-8FAD-1B0A-432308EE2DB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AF279C9-F5D1-3868-4377-FC0D79C0338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1E829DF1-1EDA-2256-DFF7-D5D204663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8C016F27-0CB4-A922-AF09-79A4993F4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D5428332-0F98-F4EA-B4A5-53E3CFE4BE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EC58690F-7127-4426-BFBE-9AD6B3076B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7B3F98AD-0006-40B6-1003-BA99A25E94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89C63572-DC44-1CCC-A1BF-1EF1C78232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536FA4D3-BF68-3524-8A97-1EC43291AF30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C8B9666-E43D-2AC1-0F03-99C654B4B26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ACE656A-76AC-A0B2-D1F8-B61C44A8BD0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66454EC5-CE11-B5CD-1611-F1FD3201C5D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1F116B-E840-74AD-2A49-BE526DBA2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0F8BAF25-5DD2-D513-9176-7E022EBF5070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D3540916-7340-4723-B774-E247D8A1383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04AB5C7-498B-182A-6D07-4CFE99BF23F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98B557-D885-D035-8EF7-E4614ACB4B0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01CDC7E-3668-05E5-C533-5C63901A5EC8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92E6679-6CF9-9BE3-2E9D-EA78AF17241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DE4BA7B-9DEB-EB9B-92E3-48802C0D9627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CB31A32-6B4B-8508-5FC9-71627D2162E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1679159-1197-BF78-7313-542DC46E2543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6D297B2B-E199-2751-3FA4-2A5CDB70C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6CBC306-EBAF-D7A2-1F6B-F6BBE5AE0F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DC1F8F93-10B5-C92C-11CE-BE5C100384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703D5F93-5FFE-9F19-1D02-4FC6B4D1B2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955DCBCC-31DE-21A7-DCFB-3FD2CEDDBF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3EE6762C-6EC3-AA91-7E07-44E525E027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FD73A8F6-CE54-EB17-7BD4-45DEFF93C91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B9974A63-1125-C609-749E-91C89E2A0EB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1ACE2749-AF8C-331D-6529-D938049349D0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645E44-F56C-A787-62EF-FB4C1A44D0C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17C45E2-6E6F-6E92-F9F2-85568E597AC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D236014B-ADDD-69E3-F39D-6B99DB3B1D4D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E809760-7A44-C127-616B-4B28DC40292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B22A8E7-45ED-D60F-1B16-40344077A0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CE43F902-F320-419C-C3AF-FE46F8748983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799D4B4-0ACB-C065-2A9C-22A1FDC42F4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80FC71A-8E4F-BCD6-6561-62ECD5F71F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08258F51-02EB-786E-4BFE-47DDB53E26EB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CF713AA-1026-647D-4B71-EB9A3E8114B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739B534-3133-DF0E-1616-5D70ABB905C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E85C8BF-8FB5-9E49-F8E5-0F6ED6A58698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2862793-4458-F38D-0534-4C04F73935D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86C86D0-59B2-ECCD-1204-F28CB3C8AF7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95378C1A-5E9A-1DF7-00F8-B77F5161BE49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222D752-4BE1-8560-7079-03205629009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A303742-0E13-5A0E-12C1-F4515C09253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BD0B6A5A-491B-8466-8AF2-C81F74C64571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69416B5-2766-44A0-350B-3315241B44B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68F4C14-0A9C-5A70-299B-82107E3C2CB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43383C8B-6A54-5CC6-7E9D-E3406A40B2B0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66A796A-B53B-11C7-90C3-B6D88F1874F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20CD1B2-D837-9F48-46D6-4815E94DC14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0384759D-1F30-1404-B71F-08A49227D976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D5D5F3F-4338-E96D-A713-C7CA833AF851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B14C9EE-8DC1-DC5C-1568-34D810CCA60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44507E7-A1A8-50B7-11B7-2576ED1E981E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D54AD90-4D46-7DD1-CC9A-E0D8AC90433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506746-8DA8-41DA-D37F-2403A83B8489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101F56F-B34B-559B-1FC1-15047C97475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4CBECC-9C9D-E8BE-A731-E789F16A6C99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6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F8F0E5-ECE1-EA03-0916-B048CDB28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CB3173A6-851A-1947-C9A8-6F81F4174CAA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3DF9741-05CD-8D3C-E000-C6DB88AC02A3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1BF615-C537-D20E-DF81-6BE9C4D049E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FE4CBA0-3747-FAF2-6628-4CBD04418A02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743513-C8FD-3F3B-6FF2-9E957382EE2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44D5F8A-E92C-E29E-82AD-0119AA4C5B1F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DA98473C-7E38-D025-4005-CFD8867E0CF7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D60E90-DE6E-0381-1AF1-894111448CAE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328281-ACDE-FF24-1234-D04AB1CEB9D6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9BD60B9D-A19A-33BD-B273-1CF8D2264DD0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8AEC9B-EF12-A87D-F738-486631569CC0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1B5E70-617A-C9A9-1F6B-0BCF30E53CF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6D256B35-0ECE-1708-F4A5-4B0AC9563E13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2AE118-17AD-BE4F-97FE-60CEB8B8D4EC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3F2E07-54AB-A1D6-09C9-34DDFB66309A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16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5F141B-44DE-75FF-B9F5-114DE93CB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8F09804-0A2B-ED08-CB73-DDEEFA3627A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0733522-7390-0687-7E55-FC47BCE57AB9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911707-61C4-3F9F-FD6E-7B7B6539A35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67256A-1987-0349-FF41-E8669C371C0C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D68397-1C83-2FBD-DDC3-DA5108807289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C431122-B834-DAE5-F71A-A5A9CB8B2FC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6BF5340E-9374-7710-06CF-BDB34E645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7F37C176-32D0-C040-8461-C7E7A193F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68AAFA70-1613-9218-C498-944500FAC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5B76AC62-07FF-B784-2E3B-3F74925C14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049EF2AB-4F02-6850-BF28-7446ADF15936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112A771-44D6-34E4-3F87-0CCC04206D9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48A1A3-F67C-04C5-F2AE-964D1D11EDC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64BF705F-055D-8FA3-82D2-BAC6BC7CE5D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5D13AC-AFCE-9467-4C9C-CA9C7F36D27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77CD9F1-39ED-6BA1-3262-6B0B232AEC1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3F40FB32-8C27-2089-3A4C-AD9B84A63745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B437A5-ED23-FA2F-EDC9-F8A21C5FE3D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48C4B8-F09E-671C-9CEA-95E99A1531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EC97AED-1F43-5E90-B3F3-BD92929783B8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433BA5-3C2D-446D-6F0E-B1E08B6A629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C98938-7D29-4A8D-D572-F307AFBD19C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E13950F-B22B-003D-BD15-22CC7A12B92A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7C47975-ACE9-A2F0-2865-3E9B5D58BFE0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7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017B3E-D78C-B951-97C9-9C812C4D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8B9EEFD6-BACC-43B9-DD9C-03795833CB3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1E0B355-74FB-1712-1904-F330626BB756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087BAF5-06E3-E461-AB45-DDEF7D5B39E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B03039F-F939-47B2-49BA-B497D4328503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337A17D-48DE-06CE-8EDE-55CEDB9CEA0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9685EDF-9A16-B5D7-9DB4-F6BB516880A7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4EDBE27-4D5F-E6F7-E1FE-F67F9B4B620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41C7C08-3E7F-54CA-7B4B-2D722CBEE884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1B2C38-E257-F383-02A5-2C4B307886B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E79F82A-78B9-878F-3495-B70191E15050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B26BD3BD-A839-5817-66DF-179F5383B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4E1A0B3D-7B7A-81C8-49DE-EE47162F1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3C96F42B-21BF-630E-70C1-CCF2DC998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E1BA9AB2-B66B-8812-E873-03D9CF7893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AC05B556-3211-BD79-7927-7390D90071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EECD1D42-AA80-ACE8-1BA8-29E98E3A32D5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7EAC60-D717-02C6-598C-4E30F1AED98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A36CFCA-A77D-AE96-BB51-3F785E34497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BB49BBBC-C348-6A63-8640-3976118176B5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1847179-36A0-F6C9-5D4D-CDB41CCE042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157B528-47B2-980F-1175-25B28568B1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E081AE94-5061-E8A9-D372-64936E7089AA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BE9E6C-2890-B931-E534-8FDC5C661ED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C19AAD-F2C9-1682-1064-1CD587BAD82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A30E3FFE-5CFF-6F65-CCCC-6CA07F648DB4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34DAAB1-5425-E9D8-E054-809D439AE47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8C37BFD-046A-1E30-2A75-4A0026B09BD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2F1D2CE3-88BA-7F61-9EC2-C3E3F21F7C1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977FFA8-141F-CFD1-90A3-A50CD94697D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E4AD01D-0E6F-D33E-7CAE-B31732B8F98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1A73644-40C2-72D6-D086-53D14A63D38E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05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43DCD-3CF4-4A04-D165-235C86316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1BE9542-0307-1C4C-2043-8E7F2E265D20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B1467E8-7A6A-E7DB-7D24-2E30C9E98695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9947F6-A16F-F494-778F-611D46B5EB83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B646968F-4374-1CD1-C8D0-8D287F41475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FBB93B-5DA4-14D2-F632-D4F3F27BFD0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D005EF-A0A5-C6DB-69EC-549FDA72702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79F495BF-D199-8665-78C4-6E5AE9D117D0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C3D686-34BE-B056-950D-3FB4686D0CE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DA52A8-D1BA-74FD-F2AA-406C08C9985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DD5AAF7F-0339-282F-AF66-2C18025ADC8C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FA5B90-8C90-5570-68B5-26892A91450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824A35-D5D6-F93A-4284-F7312DA557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D15B43FD-C54A-377C-0F84-0617DAAE3FBE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53FB38-7C18-1B9C-08A8-65710E51C34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626DE0-EAD1-457D-B268-3CF1EEA0AA9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E9CD74A3-CCFB-63C1-AE46-941688097079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9743EB-18F4-3299-A766-9E29735DB3A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1537EE2-B4D1-B8B6-9201-0A56E83E7D6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C11DB4A5-4F11-A725-A3C0-5980683E2E4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1FB3BD-0734-6507-8DF7-3070672CC03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48E82D-015D-F4FF-F248-2A7434BE35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8BE00E0C-8638-81B5-B982-9BD908110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DFF9E8D4-FA0E-4F19-9C35-5293A7F19C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6E5C7B97-5E02-CD22-CEC8-5F2BC53CE8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A9C0F84A-75CC-01E4-0D3D-426CD27969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0C0F5A05-5105-67B4-68CF-3F8B33A637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707DF794-B64B-77B4-258E-A520114185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4A56FB1-E623-5C32-D2A6-67C9E25468ED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F0C6572-6F01-CCFD-766A-C8D5F8942F07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1B304EF-B5CA-5E7B-4D4B-D1CE95562989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5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6E405B-4190-71C8-11BC-31B22A94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CA42C0F4-BC3F-D5D8-DEFE-25DCA7A96F7F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0257E8F-B7BD-EA2F-3E83-B359DD40BC6E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61B7B6B-6CDD-F4F3-9726-8657CDE0388E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655B3C6-D7E2-4C80-FE62-D209D6840C74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DC7616-3F04-1747-A357-7855DB5312B4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03BD72-FC7E-D0FD-E1EB-FBDA5D19E512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EF974DE-3F82-E36B-8E3B-E42C842DA002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59B5A80-4A43-1FED-983E-1D92F018ECD6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7279A-D825-36ED-609C-3BFC9B82D055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5F47BF17-F087-B7C7-AC6E-7BD6283B37CE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41A57B-187C-0D85-BD04-8446283CCE2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636E79-3797-37E2-E070-0A0CE2C1E5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E7AB82FB-A2AD-9CC1-571B-6CFEC8A0F59B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E123A4-A719-3EF6-81A4-DA0D99067F1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2F290F0-2D09-D25C-FB0D-92DFEA6F963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3BCF10D0-5D40-1C99-44A8-02FA915629DE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31898F1-A0A9-A728-4642-C8505F14BB1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82332D-9950-89AF-3D5B-A50D876199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E4D80E63-08CB-209A-A52B-119CA42FA2CB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DD06EC-FC62-55F4-645A-B75679C2531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E1AD2F-22D2-CC02-94E7-49C9F506902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38E2032-80D9-F3EA-493B-76F6A1170712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1FCF8FC-B79E-E9FA-4A30-C53AD1BC593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10529B6-10CA-1793-3875-F93DC5EFC82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893064DE-177D-0936-E9FB-829817C5EF8D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031A64F-A70C-5273-3B71-2A56E1D9508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56ABC6-7E0E-03CF-889B-DD6A6CEB73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5872D6C1-8927-F097-F5C6-FB5AD09B1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2E446575-FEAA-3527-4A19-74676032F0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A5E3F71E-9BF0-8D60-97D1-724EB0AEEC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ACE87E9C-8136-2ECB-F8E6-53722F0D58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856002F8-D575-057E-B473-020C810403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4ED47FD6-F809-B70F-45EF-54F89F7300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3F943FD8-EEA9-6060-525F-14E5AD78734B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AC4D20-88C6-9BD9-2C5A-A34851AD1BC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F5C4A8E-17C5-3FF3-FA4F-3C6388C662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A7460837-C455-24B2-5BB9-3DACC5A0C0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0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331A28-4BF2-3731-E1BF-37E19B80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A3563496-DD3D-E80B-555D-7E11A38DFAD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FE1F2010-6941-68B6-FE0C-95FCF7C52C3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0E85D5-84B3-D882-EEFC-BCCFDC6DE8A3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A1175A-8DE1-A0F2-37D8-B5EC9092162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146FFA6-1E32-4EE8-05E0-CEE15239284C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EE85FAB-D1FB-B3B3-89D5-977C41B4B56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83479C-9CAE-F5F3-E757-E740EBC36ADB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F780388-A118-0B80-4A0C-76E2AF014D9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25D8617-1760-80E2-4BC4-A91EB5A5F0E0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68A8BED7-3AE5-6710-F38E-92F12F63A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05D62A1C-3CD4-3F22-F296-3899BE6FBE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75BE913B-4D99-DC03-7988-1AD8C958CB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AD6BADF5-3C49-4D3D-2BA3-D868A0C592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3D761D23-27B3-301A-5E5A-9A7C29DC28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E65AD728-AAA5-E3E9-57AF-1021A0FB5A8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58FC438-6362-738C-59B2-E8DD2DA6C16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88913DB5-DCE9-2670-21BD-1C191ECD540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9107015C-0748-78B7-FF61-37435449E70B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6A17CD-545A-65FD-399E-65BCE3FD0C4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925278-623B-0826-2818-B23C5116D4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11FF2E31-5E23-19E5-DCB1-41A4863E0918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C0859CF-9632-C477-C24A-5930D2A30B3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04DDE9-0770-4AB9-8C41-BEB9262AA52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CF18C26D-8525-45AA-736F-431250547656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C8EDC34-D858-6217-B620-40FAACA15A6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D8AEF63-7A52-091A-FDDB-AB2C6C6532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FD54A098-8E5C-641C-B864-588C0C374886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8380CB5-0A08-EEF1-EEAB-39CBE17B43B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F38757-870C-0AAB-E421-BA871A71FAF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B472AE8-AFCF-8C0E-124B-5398ED867C84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B8DED96-0017-870D-1ECD-627F6097C5B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78B877B-7851-7557-1CA3-C6AC182A7D5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08231B5B-94DD-2043-949F-09E8D303A3E7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FB23EFF-F8C1-05D9-A91C-78D3ABFF6DE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20E8956-79D1-4BB5-6F03-3B830D8AE9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89726075-B753-E1AD-34DC-2927A2AA2A52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92FFDEB-3DEB-2931-C9B3-3412E628E2F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D73D89C-1D89-0858-DF41-DABC4DC89A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CCAECD3C-9B12-B4A6-2D76-B764836D3503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40F6724-6638-3FDE-CB29-208DB7DA496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A909C06-7D06-37B7-6429-AD5784B661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35620539-45CF-31DA-C457-0595C450D758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4D95B98-DB64-BDF4-AF09-8D186C6CA2CA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F1C53AC-F1C8-C6EE-514E-0935EA285B4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F9F478A-C9D3-E2E5-5223-D3DB5EBCACC0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4324E5-B0E7-9E65-87AD-967D00F37B9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1807D3F-33F3-780D-0BF7-1FAE32401AD3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C82944-252D-0BE7-4C9D-BD24F6006D6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2089ED1-891A-F4A5-A411-FA7160E19842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3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D66538-5237-70A1-F766-238F1260D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8A045C85-A4C4-1B4A-AA9B-67C8660BEB5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4DC50E7-9173-84CE-2F06-2349EC780BBB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8D3B0A4-7DF9-FD42-9830-78FC8C5456A4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5B6F078-FF46-E6FB-53EF-F536F855C8EB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B804FA0-A3C9-BE53-11A5-B072033EA3DC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377972E-4B99-4B72-7AF9-8DFE7AF63477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63D7066-BA3C-565A-A1B0-AB3DF14CDCA6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09CB9F-AC70-3431-0F43-0C8BB8A30D7B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002932-7D5F-F252-8E26-ACB854C298EE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86849A5-3406-2DAA-170F-7D3576699151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C1EB3A-576C-C44C-92CF-7182A38553C2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54D569-B140-632C-DB64-9701E907ED1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0CD3F994-F519-1BCD-7860-0193D16A3D44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56113C-A8DE-75A6-CC59-15916656D356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D41CD1-FD6A-DD8A-7C62-E7F183E56F3C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827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2CA40-49CE-9334-E1AD-61E8C7E6E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F432CD53-7A16-EE1B-04C2-78871FEDA34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FFE499A4-25EE-BA29-F5ED-873E45C602D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31CEFA9-582E-1694-F56E-E663D7BF596F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AE1F18-9D81-E1CC-5DD7-470094B9C711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0C0C0E-5337-7F6D-FF99-3D557CF1DE7D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322A9F-F9F6-F97D-BDC8-702320C1400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37DB64C-F232-46F9-4BC6-3F3A4B84BDE9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993F8E-7C3E-4278-79EE-80C699C374C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0F7F4FE-0949-957A-7821-1CE52AF3C580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25B306-C15C-ADF7-6F97-4B14C6BAD46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8EFE61E-9B96-C277-EA56-197DB9D1EC77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C12C5A0-B373-D035-AC1E-161D29FEDFD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6BAD6B5-5CDC-652E-9766-6752D5A77BA1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A1F6F63-AA38-8A19-B7D9-FA481EDF51E5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8AC0404-4ED8-3978-4035-2D1997DDC82A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8643F7-70B4-CD11-997B-8A120D938BAC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52290F7C-4DD2-D5CA-D25F-E659F6E088AA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7ECD73-5B02-6453-2179-9849202A892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38B3C3-5C2D-E162-3680-4DC9A4D1189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834A5541-A9ED-57BA-8831-CA8E1C67801F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AAC44B0-5D5E-1106-6645-05CEF3F8190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80CAFD-E9DC-24DF-6FE5-21E1594310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70C6A672-3402-445D-0F1E-9FB22967F7AF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575748-80E5-9EFB-B982-EAC376143C5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D42820-5A47-D7B8-7730-C274A33A5B3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F5C3C963-720B-4BC2-66FA-A7027FACFC1B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1D21354-233F-3695-C20D-8DF01A2B999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39E15F-CF79-6A14-BD8C-4054E94F4B7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6C2384EA-ABDE-3815-6BE8-45384B43DEDE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BD2E45-F7F1-90E7-7F1C-79EAAAEC4C3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CEC6FD3-EB65-935A-FCD0-31AFD4732A4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213E7156-DB0D-C8C4-D962-ECA6B8520C3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0DB327C-50EB-81E2-ADFB-2CF6B949709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D633478-26A1-33EF-EC9A-7A8F4949D56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F05F6E00-7A24-9BB6-962E-41B5056B8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760BBCC4-1C04-0C15-16D0-ADE36DD736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E3A6355-329E-F1DB-31FC-8D388C861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01ADF975-2D0F-D345-B2E6-3230E893AF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AFC5B84F-0393-325D-CDE7-F3FB88BF2FF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C82058AD-EC71-D0C7-5770-9360105F10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7D7A192E-28C1-0C98-46F2-187D64E09276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E2C5ED-44ED-020B-91E8-F1A3C41EF32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AC53BA3-F4DD-CDF2-1664-473B30E58B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1DED87F6-70DE-7F3B-14BB-2EE7FCD176E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4EDD5A-F1C7-556E-EB55-566975A0E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88B61B0-F855-1781-2C43-10E96F75701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FFFE97-BF3D-6446-E725-E2EAD4D68C40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58D115-3B99-95AF-6C6C-334E8C58DA7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8BEE29-93F8-A78D-BC7E-C3FA9916DA6A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0B0E04-50B7-E5EE-A994-7E14B7E3C86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6A6F6A2-4496-03C4-A16C-1EAC07ECFED1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CAAA52A6-67CF-F0D3-C6D6-D40EAFEA0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C81DF160-6258-5DD2-D826-1FCAD196E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2A208911-9A1F-917C-DD9B-81B1CE92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F36E46C6-74DB-F384-784A-3A2EB0A0A5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BD1EC629-45E9-CADF-778F-85BDF884939B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10C444-963F-0225-98AF-59BA8B1AA2B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B39B3C-8A85-F8A5-5ABB-4372B38F37C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0C3EDBF4-16B5-BCC8-C815-0B7A22B09BF7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68E77D-6DC4-162B-D60B-73BCF33F6BD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53EFC9-C224-ED45-336B-0257E46FCFC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503933E0-F47A-CDA0-6998-1DBCC14F9D37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B983F6-300D-3ECE-F932-422E3204537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0A4002B-3503-A7FE-2464-5625BA374F4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BE21EECF-D184-E741-181C-AA2F2D6616A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3EEE70-0EE1-AF21-F715-FA60F895A93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28D4835-D30A-BF5D-25C1-B98B16A9E37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1D75DC4-5063-BF62-653F-61A0EDDEF3AC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87CA68F-3B62-36C9-A7E6-2A58CC4D6319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203F1-2C34-7AD9-B683-DF7C352B3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CE5222EB-DCE3-9C4C-D125-F7E26131ECB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A22E336-3399-FA44-9D06-11F1B532AC87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6AE71D0-412E-4256-0BE9-49DE73032C5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00BA4F1-2FA0-B58D-22D4-ECEC7F0B4D79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0BC64DC-A2FA-F6D4-4BF5-190A741A45C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7773527-71A4-476B-261B-218A3CCD95D4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81B7CBE-7985-281D-49B9-66584D66ED4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6948D7F-2ED3-C32E-EC5F-B71C813552CC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5ECCC91-04A6-CACC-AC76-E9FA91FC58CC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DF24E9F-163D-17C9-25E6-1EAB7E9A15E4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3A6B60E4-251E-2CA7-FE14-1E85C5D52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FBAB6091-8EB8-0922-CE86-A512D594D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6E3DD8B7-69F7-1507-CC70-AD09120AF0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925CA8AF-61F5-DC3D-78F0-BFC46E3331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28EE5CF6-8087-DD6F-93DC-5278729D42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08F014E1-7863-BE6D-82E5-614AAC35846E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6A02A10-8455-102E-93E1-4CE9F802E29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DB3BC46-EB7E-A393-8723-3BA52773D56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126F6844-780E-7D1B-5770-91D828A87922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C62312-15A5-3A48-9A7D-E47D0B82A75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66D3CE4-8D28-2B91-370B-1998EB23471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74B31D7A-9BE0-E658-38AA-6690BEA1D199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88D439-541C-5ADE-63EB-82D13FD1ACE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23C1B7A-C3BE-94B6-9907-8AD3CA3F6D4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E623E787-440E-72D0-8CEC-A912C768222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4F27B07-FB02-C493-AC9B-E6ACBCA2A3F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F3156C-A34D-4165-2F4C-BD1D1E1AF7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0F31D354-595D-1A92-5A21-618DCBD900DA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86518EA-E2AB-5CA6-967A-2A689DFC0FD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BC4EBE9-C7F5-4A6F-A59D-73E8605DFF1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10310B2-1D74-4052-5372-877BFC5241DD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01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284C6C-32BD-E927-ED78-E3D7A15D9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E4BBCBF-28C9-120F-FE18-85E753CC2200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1657DF0-A858-A2C8-46FB-E309ABF167A1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25576D3-1DEF-DE98-6182-547760A32481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6BB977F9-76B0-A69E-762E-04F4C39FD8B1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759ED8-3497-874B-012D-375C7AFA425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D758FA-E162-DCCC-7332-26DEA320FD1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50EA0EBA-DAF7-3366-7D8F-2886368C3038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EA6C01-9E4D-26F9-532A-F78D0214E15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42E016-671B-D060-E31B-D7401A60F4B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315BFE39-9187-FDA2-8637-83554AB91512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6F884A-7B21-9C16-D5A7-CC634F7C51E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2194B0-FB38-7210-2B50-29B26C073D8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4CE64378-49DD-BDD6-8182-608F52F43B3E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2BF553-1FB1-BB11-3B48-BCE468AF2E3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B3AD47-B08A-F3C6-C004-DF7FBAA3B37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D4A989B1-355A-127C-79BD-80C23B453649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5B1EEA-4B56-AF76-EFD2-368A8B71096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2A400A-9788-FD06-56E4-46DE0EE5CB2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A817882B-0608-F1BC-09B1-EF2953F97041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33DB33-10C6-9E87-B20F-80949B5F43A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392C5E-E2AE-2013-4BAF-60021174577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1E7882BE-F34F-1D66-8435-43C5A80C5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09C85867-FC4A-C9B2-5B90-E70C2443F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8031D3CD-1D9A-E581-417D-5448AAC8E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065DA55A-24E0-2FDF-058C-163AF9D15C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36441AFF-AA4D-D807-668B-B20014CF4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5FBCF7FB-F6A2-889E-7EE5-F148525810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80104A-F61C-DC42-50CC-8AC35DEDCB1E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77AC16-954B-25E8-3496-43CFD2731F4F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2258151-DBD0-9517-975E-6D8118E9FC40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48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DBA64A-F379-DB76-752C-E39713C75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32024894-7F30-3A36-A669-5821684E247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DC60B61-AFD4-AF80-5601-28FDDEC6812F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4414CC6-3D52-6B42-A3EF-279CDC1A3B20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F6C71F-EE98-2ABE-70B7-2873778D48E2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27A98A-E7C5-DD43-1B0E-DDA636EBEFFD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B7CFFC5-F53C-AD35-9D22-A8EC0AEEF3D0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2AD066D-6252-8BE3-40C8-B730FF31E0B4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AA6F55E-AFE6-3AC5-C878-EA68DCFB4231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DD745A-B246-97B6-E808-F31B66A30089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A0C6B8A1-DA68-7B90-7061-3B3288FEAC38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8BA202-829B-ED56-3336-B10090FDEFE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36A10E-3BBE-B63A-99CC-803ADAF247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B6C1F580-7045-2004-E427-E60FE6E9E637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28A6258-81D5-CD02-C9FC-4E5D7F6F62F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B996F17-BE73-B1AB-B70B-6046D91BEEC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B3A70787-BDD9-0F1A-846F-88DC4E409B58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DB6BEB-54F8-5461-0137-6CB2C211AF0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96D970-544E-1C24-D046-4284626D827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2033E4B6-12A6-8127-2310-5FD329930786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8946537-1AC0-79D0-9245-07423619389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BCDCA90-9CC5-77CE-806A-4432FA5F4EE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E7A533B-99A4-CD49-113A-178C24DC936E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84847CD-EADE-1D43-A6F9-0EBF40D19A6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86F1C65-8346-206A-BB6F-4E9B0DDBE12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97917016-636E-6CBA-65F2-D88706B4A45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C2A689-FE42-BD48-FD16-8D4223466C9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04EF1C3-051C-ADA5-5B6E-B5722933A57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3E4E16C8-D933-E8C5-62FB-43E2286EA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12978D0A-59E2-59CB-BFF7-571FBCD21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0C73C787-84C8-6556-1B1A-F45FCA70A3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D8B07350-B269-69FC-96C4-F4047FA100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4D4CDB9E-FC6B-22D5-BCC4-9EFF37192A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682314DE-8CE4-F071-CA08-3F8C727F32D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29DBE582-F744-9D77-2D87-3C21EB9A293C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7AF41B-EF89-1128-69B4-3F86BE5EE63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887DF33-83BB-78A9-DD10-FEFD0AAD50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1EB77FD2-5AC9-F34A-559C-CF7CD0F6587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2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2124D0-2D2E-2D17-6B06-FA262BCB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43824C2-3002-9628-8D23-091EC4262FAF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1BA61803-B39C-8D6E-4FF7-9C2F6794DCD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A12FF45-0CF7-F3EA-0E54-2A9FAC486AF6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D1E158-0E56-00AB-B7E2-EDC6CCD9452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4381E3-E03E-1639-FD6A-2AEF43B2656E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F2F860F-8320-3F84-F17F-04D7ECADD76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5CAC30E-730C-0EF2-35CD-854DDBA41FE4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B7D4446-1561-ED0A-2922-8A1E66E643E7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3AA46DA-DF85-833D-939C-8400DEDD9BEE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283B46AC-C6C4-2EEE-4EA7-FBD016D60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00C3FB7-7191-E08B-9F19-2C212E909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9C55769D-0260-1698-712C-CB4A49593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94B0D1B9-5C05-1392-C248-1A5CAE9B0E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B43C5524-9A0F-8A8D-5112-DD1FFA57A1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4E7992A7-A801-2C54-C6BC-5C232BFDE2A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C1705530-9B42-DD37-39A1-9255322096A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55FA616D-971B-6227-9CD0-61795DC622F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B663EC33-3546-17DE-A22B-6480C6597629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CF34EC-EE88-4AB7-EF00-4EF9DA4FA5A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017A06-960D-0657-2007-3C3AEB7B5B1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43810FCE-FBFC-E2D0-413F-1B015A8B4605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921145-41D0-710F-DDEC-57241878A79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0B010B-C2DD-E83B-35DE-4BDF6B681E3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C8D19728-79BA-9128-1BA0-D6B73F2B1A21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D65FD91-D33C-1171-BB35-8CD6A96DD24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394502-D6FC-9CDA-E2E5-4AD26E2FCD6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4AEA9077-D2E8-5406-8BA4-FD513F499AE2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8800249-6584-9B49-382C-2905AD98228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7464142-7C3E-BBFD-B337-275FBF04B06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AD7703FF-1449-FEB3-A0E1-83AD901DFEE9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C70D75C-1CC8-701A-8704-90B6D738B50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3A993FE-12A7-F111-E61E-CA274E90BFD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EEA9E3BD-C5E9-1389-354C-25625CB62847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44F462C-85ED-B59E-9B6C-25FD296C2F1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8273E02-A87B-EB17-2238-FE509D50339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3D2CF886-DD7A-6717-B43E-5DF17A0DDF96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41137A-9164-1761-8495-724865034C0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2FCCDDC-F973-8210-0CC5-60CA90B7B6B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20606916-EB7C-F775-B9CF-F90EA5D5657D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E62CE50-ECF0-23F7-C3B7-E24747948DA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A390DFF-1863-A4FC-71D3-E8BBC0BC36A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2A568228-CA80-9731-024D-2947D7ABEE5C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1AFD883-3C20-AA7D-1724-BF3B4E93205B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39A4D76-96AE-6E64-5DC6-803BD1FA2788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B7B99EA-7712-21E1-FF48-E62BC1FF7273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E19C30C-1665-0592-B71D-C71385AB5680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D8C768D-FB12-4EDF-B376-6D04626136C4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FDE265-B77C-0AC8-E6D4-66303202235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3DC2D8-956C-A636-3B9B-FBCCD12B6F59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0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33F49-E791-5567-7D2A-C488FAD14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BF6E3FDE-34E9-60CA-7D17-D9E766C31708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3C34FD4-1F8E-DCE7-CDAD-19C787F28CE3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F8CCEAC-9AB9-A94C-2036-99164A68860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609D581-B412-EBEA-1BF7-3D87D81FAFF3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A6F7C22-FF78-81B4-6DBE-2FD0483D7F5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9F9BF73-B174-36F1-74A0-EBABB0F7F574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7EC14448-42F0-8CC2-BAA0-4531295507C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7314AE-747E-4531-A932-098850820133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790E71-C803-26EA-118C-1AC6F2F0FE29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7EDDFA25-560B-573D-1F82-EE11E300495A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69A7CD-C51E-CB20-F164-A6A06658EA95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C883BC-EAD5-7448-8474-DA4E85F3DDB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9C39F74E-54A4-54DB-56C0-F6A773FA5AD4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A2849C-BC82-B1C0-22A6-10D1896CCA91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15DF50-144F-B06C-5832-0214759CD1EC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081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71A71-80F7-2DCC-3DA1-D02DAA689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59BE7F2-D8D0-85D2-B415-0F2F4D420D4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04EB1C4-7736-AEE7-CA38-DAB6E0458086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6C747B-45C9-31A6-BA7A-78874C342B7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2280EA-A56C-1CBD-0ECC-783F25557689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5F7D4EA-33AD-7957-1576-E496165FD46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718B3D8-062D-E750-EFDB-D4338770B914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51F5D65-A8BA-6051-A50A-924EE86884A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A4E7506-8F6D-35FD-FB20-A51FE35CF9E7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BA6CB37D-E5B1-9992-EC80-D28048FF7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EDA1B7B6-A53D-0C0E-52A7-D2D7440E4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45ADB9EB-2FEA-FA47-71A4-DDD50E07FB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81AC0D70-930D-27A9-0A08-BD5192EDC1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E8B1137A-9377-3508-34EF-B054BF98103C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D385DB-6D46-B23C-6F2E-70F9B53E3D8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C1A8AC-89A3-2CE2-D338-1655458251D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C32759E9-413A-6532-DEBA-5D438945A26D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87FD27-23F1-487A-1E15-98C3E2F3B80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B44343-4760-12DA-5DF3-5E0710229FE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50071182-B9AD-2183-0A0B-3CF41D72C04B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C0E507-4A6D-1F01-F87F-E6982A772CE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3039E0-287C-18FC-1D34-E3B479A214F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F16BE391-58E3-EC09-3269-344F4F8611A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7E8F61-CBEA-C903-F9C6-D8B0CD92155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4C8E81-9D9F-920E-AB0F-A45788EAEC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69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6E499-A283-6B07-3DC0-9024CF3CD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59B6B615-D440-23C0-5C41-CD4EB9E8CCD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968D116-E5A5-BB9C-85AE-B88A3C11F3AD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8E1ADB4-8AA6-F44D-0A7A-FE4EA7911A8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5BD0A61-7C72-BEAA-E094-B326D194BA51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E0688D4-18BE-C58B-118D-6C5EAA0B58D1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0292286-A170-C42F-89FD-CDB8CC6C425A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72A9DAB-9430-F7EE-3BFF-2F5ADAC048F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5B27E9-2CCC-A5B3-D1CF-42C2B35A791D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79FB7A-2E88-4AFA-889D-301E79B2829C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6FD4569-94FF-401B-11FA-1AA4D921554C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F2B9B03D-4426-1EEE-C762-17EBC79D1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838BDCF1-1A74-4BD1-E889-D87A24C28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9FCD8516-EB75-66F3-5C39-DEAEBBB5E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B82B6D09-ACF4-2A81-9722-1A801F4ACF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3C25F10E-CD19-2B06-696C-F301D277C1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3DC11A43-59CE-9D49-F3A3-CD54C500540E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79D8D3-D67B-33BD-2614-765955A2E1D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B37CEA2-61AC-8522-7EEF-91BC8179D6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F6743251-68B4-6891-F26C-AB969E63AE7C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87005AE-37BA-2A9F-7904-A189D92DDD4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3D9C660-7424-4A22-B45C-73C41562942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3E16D041-CE90-49B0-C947-2B4AF998AC1B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2960352-2EA8-F986-107D-368594E4C12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CA5D173-A15A-3846-8CF3-8EA0E6D6B7F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BA735EFE-69F2-998F-0A08-F357F314E0B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9DD6B79-D7DC-6659-8BC9-0A3DEFB4CA5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107E72E-B91C-6B20-A9C8-DA5E3C31E9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BA2B9D47-D240-E963-CDB4-FCA0637D8A0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9E5EB16-0528-B34B-F010-7EB2B9DC8BF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487EF25-5C4D-9520-A36D-2B4BFE6B88F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CB4E8346-4763-F7EC-F80B-F28CA5213F10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0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BE72D-5BDC-E295-3F59-F81E0E801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9E444FE-21E2-F50F-C212-B4C325648F6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765A2FE-3095-3374-BC0D-5175AD4C2EAB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9A9AED1-FD55-1071-C3FB-49EBE58E9FE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5B9681-246B-E4A8-A7C7-6BA7676F5007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EDB15AD-D87E-DA09-F0A9-265C6B9A864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97AEEEE-D5F9-6863-5805-50D97FC1785F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864BAC38-8ED0-0675-10B0-B41751273BF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DEB7C4-6329-8C7D-2136-5A0851F7CDE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36E73C-853A-5FF8-3D80-0FBADC86A5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92D711D2-EE05-DE14-BFC3-DDF58870AA03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7D665A-4DD2-E8AF-9B89-C3D4A6220E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0F837B-6B24-C38E-FEA2-B58CF13B8B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8D6FDC17-3EE8-C7FA-E83F-B2A523697317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6BE8C1-8B88-5C5C-E53D-B973D3F052C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BA60C1-8F33-FAD0-052A-B9FD7DC4BAF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C4D281E0-F648-D25D-73F6-8B169077636C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CCCA66-8DE4-8281-DDC0-A761FF059AC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B0A7FD-28C3-7C1A-E034-9655FE9DCBA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8918E90B-B16D-1975-502D-7019FD92B992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551BDA-E67A-6386-A01C-E52745893DE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CAD798-B014-FC7F-1355-7141F912B03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B6C7EA37-593D-B1C2-C5A5-75235935EDC8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89484B-6751-5157-B7F3-AEBCEA245AC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A1A2E6-737F-D15A-3DD5-1F53D315183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55C3E0A0-76A2-9A98-4ED6-016AE606A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71952199-A24D-9E57-D911-01A39EFEB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B3C6B4DE-FCEF-C6FA-E96E-F1A42D356D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43D9F24B-25FD-9430-EFEF-8D41A3794D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F4A31E31-770E-D190-CBD4-44848E3156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04442C38-3790-9014-618F-220041EB3A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925C2033-4C84-BFC3-CE93-E9AFF77E8C34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49DE8AE-BAB2-CB7A-0F79-8B567CCA11E0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831818C-6F35-2568-0C29-4EAC1F220711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7273122-CFEA-933D-D4B3-33DD15AD92F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4DA15BD-15DE-1C3A-D6B5-F2612022D28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A27F7E-4D93-9A08-D2A8-47EEC1EB8595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17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885EF-DDA4-47CF-17B8-B7435B9B1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13063E74-B68A-FECB-DEB8-B2CD771FD909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ECD1F449-5AAD-929D-016B-CC4C0B8BB19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F7E3122-7622-A3D3-3B7E-94573C647A73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450A24F-B7A3-9893-CF5F-B3D189CCD05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65FBCA9-D5A5-D9EA-747C-C7FA2E7CAEF7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9036C8-204F-4A92-AD01-F991FC06EE26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0C16AB-C7B6-2942-C2D6-618BC7E16D5B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89A0990-6DFE-0975-FE7F-31EA5518505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1495E72-3D26-F4F3-4BEE-D7D571EA34B1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911BA0B-1686-9B1A-8F50-D1B1EB3FF98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3E7640B-3548-0713-1B86-EF83A38FD817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B111F57-9A94-B0C4-2839-2BEF6EFA56B7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589E965-3A01-10AC-2B58-F2C7F0A714E3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142D8FE-4874-987E-8C99-0FAD2ECEE98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52E6F45-B5D3-6A9F-5CA4-824C90CBB2B4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D93B33-63A5-50F3-2323-8908FFBEE14C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574126E1-4C0A-260F-B518-BE3B25F3DC14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4839B5-9FE1-6056-A71F-46334F46283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BD3809-9B36-271B-50EE-EEC5557939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AFFD7241-84F2-9704-C98B-6AA84C9E95A5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8100FD-75A3-656C-58D3-80523AE2A1C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97659D-D587-4A7B-BBEB-B7A00CEB78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0FECF2D9-8C63-1506-EC39-83F7B2946FE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C1AEB0-99A1-6B04-2416-D580D9CACFC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BF9831-CDA4-2BB7-2708-5F100BE1319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14C31C35-D1D8-9CF2-A594-FACB44710FFF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0101F20-F2CD-F7B3-8781-306FAD80B92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549E21B-5A00-0946-E687-1849B0DEA3D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E758FD78-BBEF-9E5F-CF9A-3BF20E25884B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CC5FBB5-BEEB-203F-B20B-3E88499A0F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34CC414-59E1-8D2B-651D-86CB58CA883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DD7C07EF-F105-34DE-DEC8-05EF96EF1A7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DCA7E8-B588-AF31-2B23-F00857D8DC5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659716-A845-3AFE-FD4A-38FA2D8D16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3B370EE3-D0BD-27C6-D19F-D44B13818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DB0B2B91-FBEA-2564-3CE8-8E1DC0CE4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30BAB7C3-7EF6-4834-EA0D-CEADCC531E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BB84AF7E-C4C1-0F23-46BF-E52DC72F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7C10BE8B-3F7D-3CBC-FF59-F87BBE7133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ADAD1499-8E0B-64A1-A760-A609F33D78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38209D19-EBE9-0373-FE35-0AE23F990B89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D262234-EE36-CA8A-BA38-B838E97629F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817CA24-0714-1A95-9E93-BA92627F70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4EF6FC9F-AA6E-F55E-B962-2935AFD92F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7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6665D-A19E-9085-3A93-7C3955A2B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F7FCA3B-4226-4C9B-4E5E-767E2B0B7E1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1D7FA011-9C56-372F-918F-35A7D647241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0F43E69-52EA-2FA0-242D-BE7F560DAF3C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F69E12F-B877-93FF-C240-349472990B0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FBEADA3-B64B-118A-B263-FD204F5FC7BB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0320F83-B19A-E5B5-5191-6B0C93DD5D0B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EAFF88-73C4-9FF6-6DD3-520481425266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ADA0E91-BECA-C90D-BC88-C12220511B8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2C73F2C-4F15-FD22-BBD9-3C268C923102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F1607728-FF37-56A0-85E5-F3CEBDC2D6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26F9D5CF-B591-A590-E58F-9D730FAB97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696425FD-8608-F044-01EF-B74BE7223A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C0311958-2D16-689C-B76A-58D950F631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FFA105F5-5B8B-1F07-3B7A-03EE973FA2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FD234454-0E2A-9B42-0BBE-DA74868265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C24AEFFE-87A9-C1CF-98A0-060DF390CD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391C0105-936A-7996-5497-BD1F81DFFBD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FA1FF027-07A3-F21B-DD68-388FA9FF81AC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730BD6-B48C-4A13-61BA-894B29DDF37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106FC36-58DD-3EE8-9132-51931EC284B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775F1C56-3088-AD63-74A0-B796DF81E142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A339F3-BFD9-6BAB-1D40-52C6DD0548D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FD6C2F-6EF1-90C4-7E01-1DACD28A77A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588F9097-E61A-653D-C81F-D0B91BBB2C7E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C82FEE2-00E6-10F7-623E-5D9D1A24109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7FA12E1-8127-C610-1034-4839170BE5D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60E0F91E-529D-41CD-7D3E-D46854BC9632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C87DC1C-73CD-8274-7EEA-E3891931F9F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5D6A490-7BA1-A450-3778-5A38DA11931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95367183-020A-9583-2E5C-D6842962A12D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3D8A0B-3A64-47E8-A430-69164021F12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FE12DF1-3AA6-39B9-D218-5C29E6EC562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BEB930D7-A6C6-2EE0-3189-8E6219EBA7FC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547B62B-1639-EE55-4C5F-1EE5D03E477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D94E3AD-B929-A3FE-D489-08574C66DD5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B6F783E-149C-409E-B82E-E6650E3B16F4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A10608-B7C8-D46A-440A-ABE8F451177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ED53B78-522A-8523-797C-E482369E35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C1D376E0-70B9-D1D6-CC6B-BF794B73483F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ABFD4C-C5F8-D7AB-198E-A518E768335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8DE00EE-A3C6-46A0-FEAC-F81833A3BD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446539B5-3245-857A-FCC3-F1666B83B425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6BD05E9-6994-636A-7BD1-E50B3CF93AC1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FDD3A11-48B1-FD90-9E03-906DB735E45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FF66668-5D90-BA42-2736-F9F570EA16BA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F5CB623-5483-7001-2C05-E758E0AAF610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7405934-74EB-0853-9126-D6C2B4AB13EB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1E977C-19FE-5324-6863-AACD72F1244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5E20751-260B-8BED-1E54-9EBA2C6FF927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2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4A3BC-78B3-6A51-7CCD-123F060F1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5AD9F33A-5948-E21F-BD49-7F1A6269180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1282D4-D334-236B-C2E6-2D25630E6B60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8C444DE-244B-8D5C-1449-0DE87F30AB86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F60B52F-BF1E-99FB-2A80-72D502B971BA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0E2500-A06A-A5B8-6890-95CFCF39E5D0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466ECD02-9090-EB47-D67A-52624DA81F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8B0543B2-AE2D-6372-D494-6BCEB3924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CF0DED89-AB39-ED70-64AC-3BCB16B881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FC5435E3-055A-5326-0085-E07B43B2BF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BC723E49-7A5B-E412-2EA0-AA18CF6351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8E008585-3935-B0AA-33C7-3DBD4E87EB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99072BB2-53FF-02DE-4FB2-3E4365A271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1E697557-2892-3049-14B7-02B692AC49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F87CB973-E08D-929F-A79F-E6624A3FBA65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1A9D3A-674E-7DA5-0BFE-5E9690805FA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35A85E-88EF-2583-4169-BD802009D7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D19FB1DA-BC7B-E267-743F-0360515F2E4C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5247ED1-A0E2-5B05-BACB-70676AFC257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C76250E-8B19-E978-69DA-FB5C4E1BE7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D92688F1-1B60-CDE1-5B50-0785384DBD42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8B410F6-55DE-EF6E-A440-D81C968235A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5C99A5B-8E76-3A86-CF2D-B9FFA75CF5E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5391CDB3-EF7F-E997-84A7-F2A1B12E2B9E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B2C978-6FB5-52CA-86B7-07A9334A1C4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15EE6F-4BDE-9507-BE0B-93E5D53C44F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24F1D03D-0767-648D-242A-317770DA2424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78E964F-A5A8-69ED-69B1-FA1C7E00D29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2AB8A50-6588-5337-1501-8F0CF7AD234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3EF4C81E-F225-F955-B55F-0A0E510F60D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8EBCED-BFCE-2B43-C60C-BE9BE23A40C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E9981E2-F81A-C627-F6B7-D447340EB10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AC92304C-B7DC-3B25-F204-7E3E5FA3EBF4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81B066F-31AD-CFBF-E2B8-F99CA05E201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11DE39F-4256-7291-1A9D-10E1F29F9D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97C967E6-DA51-D79D-3C10-CF703ED3E372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A60BEDD-80AD-76BC-157C-4A0734A2468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2389C7B-0F4E-AF16-C99E-FF36E434B76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5470EBA-1EF4-A236-BC31-CD33F408A485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EA78054-844F-A70B-BEFA-761D338BF6A6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BEB0120-2A59-76D9-A637-B94558490931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D4CE8B1-5C81-0A3D-BCE7-35D4CDE7E782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6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A12F3-BA08-55F9-21D7-7E4622041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2FBF5B58-2BF9-AF2A-EAE4-1C285200231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25CA538-A4A2-004B-60D0-4C72C82832D8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DD9714E-F874-195C-3DDC-89A3FE73E31C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5264470-8566-C564-F7C4-8FDFDF273629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DBBA87F-42BA-406F-0475-ECC518165D8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1AEBCB2-0275-DD63-3C32-668456DE6628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E0EC7CF9-0312-DD99-F1B1-451734068DB9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7C3429-CFAF-BAEB-041E-00AE8687C077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1DA48D-F68D-0CB0-2E46-F23D5EC1A5F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AD02A999-2653-FDE9-37DF-5A14A2789CFF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948A45-9941-8F41-F3FB-0CC5E4C0C25A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28BE2F-7D25-F851-4B9D-237363630CD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683EECF3-8456-0030-5ED2-B3767677A1CD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7620A7-97B7-F3CE-3EEE-4204016244B5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31A083F-AFB9-18A6-A3A1-10E5984E9DA7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7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1D8F4-2753-9162-CD97-ABEDAF0EC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7A4EC82-E5C5-24B8-DD05-FBA244E3116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3B67E2B-2E9C-5E86-D018-A1D525C273A9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EFF4D8-74F9-67DD-42BD-2F4C68FF657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EBE8FA4-782E-3E13-2FAE-A7428B51EB55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F1F582A-07D3-009B-CCB8-E4CF42D4FFB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A46E78D-C5F9-BE36-6200-BFFA6062EEC2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988CC3-CCCA-1754-4195-0675B323D622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677903-326C-3A45-0610-D0CDA07F9966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4B46AE55-5F95-9EF9-B1E5-C5A6214CE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171E70F-5385-8DED-18A7-B06109034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86E9C5D8-F31C-B37B-0C43-06B2F8B20E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6C51BA8F-F8EF-3E6A-B513-7C3DD8F3CD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459DE9DB-3E32-347C-951F-97846B5C5624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9E60EF-B31E-48CB-5A3A-BA451C8E445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2E7DDE-A3E6-A6EB-E4D9-5E53A501346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9635E44E-70D8-FE97-8AD2-3331614A96E7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E707A7-3A27-4E5D-494E-F17F52510C2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64AA06-A4B9-FD2A-5CC2-FBB35BAC71E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FC40FB35-8104-4933-6044-45CED76A326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0B2A670-4811-DBF6-2A9C-C2D386D59C2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791C1C-1046-A10B-9A67-C9C7B9359B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A178F35E-B747-2659-F45C-D87277572900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79159BC-641C-C96A-3CF1-771A32BD605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AFF599-40B1-E1DA-A185-E6CC6100091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438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F0079-D318-65D6-C686-4A996484D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18258BD3-F6C0-BA88-67B6-39D1E69ABC8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4B90338-FFFA-09D5-F028-771A2BAABAAB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7676A83-3F21-D049-7A83-72C78F2AE2A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1F288AE-BEFC-C258-A3DD-EBEF7076969B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F415308-52FF-A68C-2370-78189D998C5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5BB0318-CEBB-651F-E65F-028536D4EAC7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6131D3-B1D8-C016-6D05-F1C5F36D8D3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24AF50A-187D-E977-9623-8C15371A8296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418B55-67E3-C7DD-A270-1D4B6D4F8A8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CCF85F9-6D27-30DD-8403-1CA4FC64C404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3BCA576-E58A-0795-EA49-25C645385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5F635172-0E43-86D4-E737-23AE9BE5F5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C07F713C-3365-CBC5-F2BF-2B58882B92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B2DCBFCD-C1F4-2EF5-2C95-4746D1328F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56F147B0-8F2F-A3BD-4200-762ABBA514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0233D019-89D6-6ED5-FB33-72BAC3B67371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225FBA-842B-243E-5CA5-1685F402928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8129F98-5C24-3E02-00F0-E42BF624C74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BB08E3B6-A81B-E4E2-2AE9-1D2AE96DDD65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64C7955-207D-6611-1635-AFE160935A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696A719-2032-FACE-14BA-9554D34F542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0CDA6EA7-9504-A113-79AC-3480A2701D1E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A6FA86-901C-D02D-DED6-1BDF3EF9B31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57E0D3A-D065-2A7D-EC05-3C5F0AF0854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48F10FB9-19B1-3C6C-11BB-64910904778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278B875-2477-A44D-3739-F1790EC7B74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408D2C1-EDFB-99FF-B7DF-7D429B8592C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A8CC8853-0889-1159-794F-85F312588063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0670A57-2076-2DD5-9B3F-0DA4DDD5A17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DDB4E23-EDEB-7EA2-D83D-A1F2B858EF2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7C6846B-26B6-D91E-483E-D253D0762EA9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96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A053D-65CF-7311-8767-35F2758CD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972F4F6C-3452-2E21-04B6-73DE00203E4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1DE1916-A8C8-502F-94D9-1568B8902864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AE3F0A3-4F26-A2DC-7BFB-C7EDFD3EC44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1BA1CC7-8CA6-A40A-C9D7-11DF3C18270A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2787EB9-0E7D-40AC-1DD0-9C649BCCFBB1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26A069-85A7-16DA-862E-C651AC14062A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51582F01-83F4-2F9C-41A5-8203ED87837F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D051BB-39F7-7F2C-533A-E7BB4456F07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C18430-425C-DEC1-F01C-70965FD2CE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A3B8C9A-104E-DE22-EF68-66204832C232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912AF7-D5D7-1881-58F3-F8ED7D02ECC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86A51C-CCDA-2A7E-B7B0-DB7B63BBB6D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44538C26-0214-D981-39C3-81B1D88CD6F7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7B3D97-6802-7F5C-77F6-52240CF0010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57BC57-F221-4E05-7C45-0EE6159ABE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7A217A4E-3056-8B44-53A1-D12EDF21DA49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2926AF-263F-650C-4CE8-0485575ED73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AD26CC-D764-321B-2489-D6D8FE255DD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B7A28F22-3806-A79F-8FDB-90E4A195B9C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C6E456-E359-60A3-EA62-537904F580A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19B8C9-7D52-030D-360E-7BD44D2A721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1231A567-914A-40C0-A6E5-BA402BC7F8C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7D278F-1252-5C2D-D465-2A145AFB77A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EA1E9F-8AEB-A372-6082-807AAAD46F6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8A055584-4AF8-CB01-C3D7-EFE216A66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F83D27F5-CFCD-08CB-BB8B-B8C3D1D22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C4C95A2A-96D8-68D3-B14D-FD708FEBAC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8E30CA98-EA90-56FE-3C16-FF3F0585AA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14B21510-60A0-265D-33C7-C0F9D54181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8C17B511-91F2-184B-31ED-3DD013057E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3116E6C2-CDEB-A408-A944-D05244F12FA4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196070C-04F6-C1EE-F067-05F65118BC4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3505D7B-285C-CFE1-6D7B-F5F2B892298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68EA1B0-D203-91D7-96AA-741654122BBD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C9CE08-56ED-AB30-AF6F-0CB7E7ACF242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DE0803A-669D-3D58-4090-6480B1DC81F8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3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BE893-BB8A-5C33-5A84-A7F47915E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BABFFB4E-CD49-252E-809F-F83588BDA8C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CEEAAC4C-45DC-345D-DF1F-B2CF82D10CD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4524B68-0F4A-8CC5-9DDA-ED8C1A6F09B3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0B143A-64FE-B463-A3F9-500789906F5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F94CCC4-45A8-DB27-5C40-8608168E98DD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6F02C90-E135-4B5D-1E55-60E2D716036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C3307F4-F148-CD27-8EF5-86385AB1D047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27A7A1-22B7-BEF1-A5A6-9B97C79AB0B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2731202-281D-0701-90D9-730D8518CE31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064CA3-4FBD-AB90-9256-933927A5A32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A5EB5BC-6060-55C6-4116-79B74CE1AAA4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6E6C541-E0E3-99AA-7F36-16972268189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30763A-9685-CFC2-3501-7E206B0F7A53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8B452BE-B66E-A5A2-913C-2AC0E39B7F4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9D4296F-C129-730E-D20F-0E821D8F78EF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1954D-9F26-14A6-2A60-5BD5F170CD76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686309DA-96DA-5D1D-DAB2-72E50F5EC47C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0982FA-D3F8-E141-D6B4-98EA458CB07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F6AF95D-CAC8-0FE6-15DF-C7895FA2D13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9D5F53DC-12C1-B469-B618-5FAE71540295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F4278C-3978-B20D-8DB3-03506C78FF4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257ED2-2E5B-C47F-15AE-DC96F7F77E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55F5290B-D41B-C8DF-C603-B325A355AA0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C9B35C-A025-CA46-12D7-E051232D473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811668-60ED-6B55-8913-3A4F4C2884B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0FF59104-4DF0-FE70-0CB2-B26704803A35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A29C7B-28FC-5E7E-5035-A508BE8E19D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FE6B14-A0B9-6E67-51F0-23D2CCD6994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F625EC06-4562-8341-3499-6022D5EFE96C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4E35638-7F9C-12E7-F73A-FD0085571B0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C99C2E-2BB0-E043-E5B3-40CA8E279D0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06B34E39-80CE-0F37-37B6-CA8DD163060C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65B4269-277F-9A98-E3E3-FEAF93EF4B5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48055A2-4559-284E-2796-F0B643A716E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D3114F24-BD49-C506-0703-F7C26A646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C2B7382A-C999-0B55-877C-BD3A378DF1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42F9BBF9-6414-2147-1DC1-553C6AC390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8BD552BE-B8F9-414D-4BC6-5B95B974B2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9399F2AB-C10C-F3F1-694C-4D3282FD42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FA1291E3-030F-41A9-D270-B397EDEF67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11D3BADE-8058-13F5-AF86-CC043FD741A3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F686475-05E7-12C0-D00F-73FD50A5404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5D3825-2DCC-216D-0881-C1D3284D86D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A6CF73F1-BC0A-80F4-7487-5069E77F15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3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90A34-B152-FE6D-9E48-A684EC32E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3FC27F4E-684F-E677-B8B5-EF43DFC5ECD0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503FA74-C9CA-FE57-6E11-48E7B8C0C0F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E8C5547-6239-2281-E0F2-F84F5D31E119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2867E6F-5590-9FFD-EACA-32FA2DCA80F6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558BDEE-3433-6AB3-1214-59BD61470FDE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54D6A021-7B72-9202-DCCE-1D13BB635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BF68DA2-8B8A-741D-8F80-B1D749DB4E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93FC8F44-A6D4-1B0D-A9DB-B728106F80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684AF42-C47C-17BA-A3BC-C1FF3CFE92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2A1055F4-0790-A2B4-C034-12F7EDAD87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67C5E007-1A05-D06D-A356-B91D088A3E6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2789E6FB-ABAB-20A0-C5BD-299E2602DD9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AE1775EC-489D-3FCD-C195-F894E9048F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E7DC426D-14A0-1199-05C5-6687DF4C15BE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EAA3EA-85B6-50ED-149A-102A866052F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B4228C-D650-94A8-680E-9231BA29D0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FD464C48-3520-88FC-153D-C5A0F1D1CB5C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A6D3D9-A1DA-84AB-EFB5-CE163AD3226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36A281C-720E-DAE0-BDA0-881323ED673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ED3BDB85-4C31-9567-78A4-49C0F06A750B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C22BF0-A27B-2044-7FAA-5CED8E2C4B2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594B4A-9180-7BC6-F220-A28B907ADC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E8F5DDA5-CCCC-3683-7E69-A64F9624D7BE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698CFED-859B-1ABB-0EF0-9553019B8F6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53BE14-93FD-4584-EC62-D448FF19942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3CC57117-CE27-BA88-2140-3C98DC902F2F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1E46DF9-F8A0-3EE9-A4BB-8EC606CEBE9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C0C96F4-C184-2C10-6924-6F0A6BB68FA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FADB8A86-4FAC-9DB5-2D33-FA8080541A6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BD134FB-1B2B-9F55-1FAA-B864A6D0FE5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5ECC21C-5434-87E4-3983-79923AC3BD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FAA9834-9CFA-2F2B-1772-1DDB58C11156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A471EEB-AACF-04CB-FBC7-29900CD4C39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EC4A450-3C8B-FC0A-846A-0423FBAA10D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6E9AB384-60F3-7F05-F170-F96F9DF06A25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B956B9D-2A38-E234-920F-EDCA88E4659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696842D-DCAC-D52E-9F92-C6DFE69681D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EFA537F-8D76-E813-21D4-5088A3D3BF29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90F5DE-2CE4-4C6A-8807-13C6C5D56B90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E76EAD5-811F-30FE-C74A-762616EEDE4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5FD629B-5FF3-DA8D-7721-1246C6F542FE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03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BDEBB-4018-A9A6-D9D0-DFB8487B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C31976D-DDCF-8059-7082-E43512759C6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974C531-4E71-3AAA-1A1A-8BBC8C4253ED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76E366-BF01-9FBD-5F34-36413807E3FC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2DDA5F8-800D-7C7C-8B21-6D52316D600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CB6686E-270A-7C3B-63F8-E0F004A4697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A275D0E-6F15-300A-B845-89059AF0824F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392B3BFE-52E4-3B49-5F74-BBC4AE01C5B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3B06E0-EBF5-2D17-6470-AE2E59DEFDB3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0D51C5-EF7D-BC1D-3926-02415F23219B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D88A72A-BA41-C703-BFB2-0FC4EA10CD82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8AEEDD-7E0E-ECC5-C1DC-3EB7AC716BF2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66D06-CC38-6FC0-A110-F3A162FEBC9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85BE51C3-A95E-D087-78EA-4E7C627A429B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5AC7FB-46B7-CCE4-C312-195ABC775ECB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36246B-40BB-F277-5E35-815409B58119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369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E6971-9077-6FBD-FF25-40A1A50AB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328765-EFA5-4A21-E116-1D91B115140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6346E17-FBC8-1C34-FA17-CAABDC36F842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A102855-79B5-55A2-5FE9-A1FBCA6D8401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B8B93B8-BCE8-70AA-6349-73317DADB1FE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CB19B95-A4C7-3D2A-9BFA-45446692664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0BD995E-C7EC-E1A9-53DE-BF68F59E0139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213731-16EC-66FC-0BF3-1A64C13749E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4B35E49-AEA2-0B4F-B4E6-A211EA72B512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899FBF97-EF9D-A858-6DAA-3C0A430BE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949F039C-76E5-AEB2-1E61-3DE268B2A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223E74C1-8EE8-A03E-FDBC-88FA15A95F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BBBB808B-9E71-5464-0671-9706C15B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DF1EF6FB-76E2-FE97-10B9-605D503C7BE7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EFD40D-BBB1-38F6-8F6C-597FB95AF1B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23DDE-2B72-113C-3C3B-FD1999083D1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AEAC76B0-5B94-7CEA-70C8-034110810D7A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E1C7CB-DC35-D81C-8444-CB3D07A0C81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E015BBD-03D1-478C-C1AD-1AF1CF13BCD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2820BB50-BB7C-BD1D-BD2C-28E1F5E3A37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CEE1A9-89CD-CF83-4DA2-A095F09B58E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6C60FB-EDB1-9770-02AD-98119C1B251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6AFDE97C-1025-7F81-600A-0C85221F9392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258E802-8106-8963-9493-437428649A3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7C23395-AE0A-455B-A4C0-D2D9F9936B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484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 animBg="1"/>
      <p:bldP spid="6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C3DB1-754D-5669-A4B0-C9FEE0B67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5D754022-5D9B-C797-A15D-DBC837F3FCA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81A4B39-75D4-3DD7-8294-CDCB58DC038E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3C4B193-9684-A5E6-51AE-F6C22394EE7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BE51FA-64EE-E82A-719D-C7C163E5E171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FA406A-2593-321E-1095-53B7795604E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05E0568-42FB-C988-CB3A-66BBF4DB8851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2521147-C44A-9634-D831-C6F2DF1F5AF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FDD4FCF-AF86-9315-FE67-56EBCC9F77E2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A55236-5BED-5CC4-CBE9-B741AEE67791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29D9B8E-CD37-22C6-96A9-DCB14668ECBA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0423B419-790F-6743-5B7F-DB2224A0A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05D8F792-35DB-C325-5C72-84999D600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0315D6AF-3972-8AB4-A9A8-C52A9B9C40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01845C32-1020-189E-0160-487408397D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2FB5260B-1D9B-4B7F-3DD2-E0E7C11789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D4590F86-98BF-E783-4C85-F6812BDF828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82CA84-EF5C-403E-1632-505F352052C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5CB9293-3A00-9C8E-44F8-05AE8A4282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356BE6FE-5D85-70E2-A347-A0AF5B152580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110A3F9-1900-F884-2925-09884F5B281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950126-FED0-018E-7F4B-20EBC25564F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FCC070EB-8840-1181-15C3-CE7A486EEF28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4DEC04-866C-2C8A-45E0-CA0CF30840D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E54F1D1-32A1-5B27-5040-C0C03A9FDB4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2ABD1595-7FF5-4380-5B31-45B12CCE1E2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F1471B9-64DE-3030-2172-4C30CA8D64A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FFB835F-235C-311C-39FF-9E4D47A054D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CBD48390-DBCD-2FC8-4888-21148342645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5F57860-D71D-3EB3-155E-2C814D74601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D1BE996-C818-1AFF-9B90-CBD28B3EC0C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F9409B6-7F80-96D5-FE93-AD0FD47A1375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41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1" grpId="0" animBg="1"/>
      <p:bldP spid="23" grpId="0" animBg="1"/>
      <p:bldP spid="25" grpId="0" animBg="1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055B0-CBCA-B422-8E54-C58CF082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69FBD6B7-076D-E7C3-8AB5-12F0452FE368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679526C-52B9-873B-4E39-34192434DA1A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A49121C-831E-25E1-5224-42380BC12E15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AC3F5FF-D772-66BA-0DA2-C12ADADBEDF0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FAE1C03-2BE9-1335-0D6E-1C7C39BB761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1B8BFF2-584A-3AD3-0063-0E5C725964DB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2C58847B-F191-38B7-EC31-8D1EE12CEBB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B17F0E-AE55-D632-D9BA-A61842F8845A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71142A-61F8-CA7A-2CC7-25F02EF66FE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02D52E0C-98E2-A933-63B1-968FA844804B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2ACDA0-0793-525E-A30F-D8A5FA7E6D69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B11A5B-924E-FFAC-9217-F74B6DE887B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0899E8A0-4882-4495-97DF-1C867D54B349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4D0D3D-8DC6-C937-FBA5-A78B22C87294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2C7FF3-4433-5923-0AA6-EB1EE20BA713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36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82A23-6B89-820A-E066-84B582207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DC59BD64-7938-B7A7-E990-3EC2B33293DE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523FF03-7FC0-F1B9-23AA-6F2BA0DCF07E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433A639-ACB8-9594-76F9-549BBBF75A4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1A4DFB8-9997-6C7B-8B94-7056C3E3487C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04D0374-15CB-5E2C-45C2-570BDD09D1A7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45B019-EAAA-15A6-EF73-8152F08F6CEA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6EDBBC7F-6820-94E7-B6CA-CDAFD3A9013C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6D9C55-28AD-82CC-8DCA-CBF0E957ED9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66AAFC-2D60-2EC2-A0B9-C03EABE6986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F20383FE-3731-24DD-D985-8C88BBD3905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053A33-0E3C-E886-C536-8CD1EC4846E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6C6689-16F3-8C22-1037-3A48BE10EC1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42C0829C-BB62-F48B-ADB9-F1BF23A353F6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118714-669B-4254-A56C-2202E87E106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CBF00B-A7C9-9F29-C781-341402D62CC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57591DD0-5D20-AC8C-D886-2C9C7C18AAFC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62F44D-DCC4-D7D1-2E6C-8806A2A6AAD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228EB7-D50B-C24D-791D-1904DBB2466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092E65C-4061-ECEC-4DD8-DF6558E919FC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3EA79F4-5446-38E3-F518-79FAD7F0FB5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4D3E95-5BF3-1398-4439-9E86A9C99AD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216EF13E-1169-D5BE-B63F-4070CA0CA3D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0356687-DA56-926D-8B10-44B053080DE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23731BB-573F-1127-9897-D7F8AA71B52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9B555BE-CF3F-5457-48FC-42F04F0E8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8381B34B-D388-5763-8B2C-45B3D509D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3D8C6EBC-CFF0-0A21-470E-F4C51CA530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45B1DFD8-C505-68AF-8F4C-BC1A64689C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FFC6FA81-58BD-D0E5-7CB9-80668A6DAF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17BA9EFF-66C5-6F6D-3105-47EB09CB16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3D7707CA-0F51-180B-EC2B-89EDF98CB1F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AE5B19C-6C6F-7C12-309E-7CE1739FECB2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992A757-646B-82A9-E6FC-A942AC43071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2136242-BB29-0E93-B69D-3344E958442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156A9D7-C811-59DA-6F9C-5F044FFFB52B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EBE4BE9-3C58-F7A3-2B0B-193B339F556B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52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5" grpId="0" animBg="1"/>
      <p:bldP spid="7" grpId="0" animBg="1"/>
      <p:bldP spid="9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8CC7B-03C4-4641-EA6B-79B5759A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64443073-EE37-9D75-74C2-5E0FDD9E1FE8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25CFAF4C-856C-00DC-A3DF-8269B1C8364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505327E-A7A7-536D-CA85-C522DD324245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3665CC5-4BE6-B0AA-ACA0-36A1F4D06FE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FE01195-F71E-A477-5618-13B6C64C7235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F1BB6BD-1C3A-7C60-38B2-86EFE89F866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A6098D6-9F13-7058-CA8D-91F3FC3746EE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1D00EA2-C43C-7175-A91D-920162555035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D83C348-C1BB-A712-6ECC-6FB953DA281B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25CD588-4B0B-743A-D5F1-37F358912ED3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DF51C49-44CC-C2F2-ED42-4B761CD44736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250CF74-FD6B-9321-AD0F-6334C299A84B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722318E-CC34-AF1E-1FDE-B1C78D2DCAE2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5F6F71-A411-6A41-43B0-FA8D787CCC1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429DC01-4ECB-6BD8-3088-6E8EE7D8F4EC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D7597-7BA6-5E70-0740-E75915D9ACEA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ABE04DFE-7024-F915-4996-1E0AFF9FBE5B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49141D-F2DA-AE7E-422B-8E5CA36BC80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9132DF-2F79-42A8-8B1B-F5BC4DA423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0D6FEA3C-BEC5-9A82-B01A-65D22A0953D1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1E3425-9A37-8837-82CF-0C3A66F22F9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B78C0DC-DB41-3960-6CD0-E68CCD4DCEA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0276455D-6420-0529-C828-3542ABCC7DF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C926B2-1640-C92B-25A4-D86677ECB6B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D02FEE3-E785-16E9-215C-807D2ED7710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EA4BD7B8-EDD7-0F33-B2FF-179E4D0FD43F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168FDCF-36B7-DFBC-5AF6-154090DF84B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53FC7AC-30CD-48A4-69BD-C55F15BF642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2E0350B3-B32F-DC5F-36FC-1262E2FC09E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0C5C7B6-C84D-A0C3-3094-09DC7E529B5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466155-20D1-32DB-6159-F7ED17144E7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8BFCDA41-C7D2-49F3-58E2-500BFB4FE7E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483AB6D-910F-563C-DB05-DC21C672AB5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7C4043B-01DA-68E8-BDFD-0B83FA7D70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EE19B095-391C-1511-44D7-C3B5459E4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D36F9C10-60CE-5EB6-4B26-C17B77D4AD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92799F8-F67E-9D3A-F4FF-BE7256487B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F011A2F1-5393-CB93-3E96-B7CF4989F0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670EEED6-3F3B-B84D-1E77-B852412D58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D8E035C-2734-5CF1-DFEF-782010E4F9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1DEF2B4E-3426-9F23-4F28-8287E72FF01F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EAFE10-D3E7-CF70-755B-F6FAB7E3446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BDD0B66-0DE3-2C2B-9362-4DDD6BA1023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9213640B-2824-D618-A2E7-D12CD00A8E7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4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3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92A31-37BF-4971-C19F-80560E0F3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EA831F1C-DB93-38E5-7BC3-C970BEFD450F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7DA6FD5-817B-A5A7-F12C-107DFE2746B3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69A6D83-812B-54EC-D61B-97C96F16D78C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E31525-82A6-CCBB-6E1A-1639BEF9BCB9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6B37A44-C70B-9EF7-9CD5-860596E60689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D869BD15-BD8A-489E-46F4-5D36D4BF2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F0E89FDD-9543-962D-D5EB-744F356DE5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47632DC5-1CAB-24E2-D679-F1D0B619D4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F66BE34E-811F-A39C-7766-5282C0DBD2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4C545824-D0A6-D35D-7D2D-EE9C27F369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308DEBE4-F704-F1B6-614F-E80A3F95C5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A1BB1B09-FBFB-BEB5-2C84-52B8571F39D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B8F7300C-867C-49EA-75E2-38F15A597E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7953C0E4-849D-4AD7-1357-875C34C3AE16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B0D1E5-3020-6D49-1D55-CE867D147E7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19ADAA-D96A-7E58-FB27-141085253C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00AD8D89-0923-9801-5DF8-D0D00C100C4D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80C06D4-7708-5890-9475-D376E601E5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94851F-7ED5-7745-F321-9B7DFFB26BC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20A573F-14EE-1E64-0D7D-DB2F24AC1F29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0EA0CA-FD27-0548-82E5-4D438137AD5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772F9ED-7753-8CB7-2D60-03F609F962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B581309F-2FB2-8F29-9F7B-3C407B822295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18DC70-7EC9-11EC-3BC9-D85B6EB707B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CCF63B-372F-FA20-865E-148AB494FE9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601C7BF4-B0FF-9F3F-E200-CD03EBC202EF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6D09AB2-A67B-73FF-BEBB-9DCA1341A6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15ABE50-516D-4FBF-81DB-2D5E9498677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36400D71-5D72-9BF7-D816-73DA4BE1B375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A87C80E-A0B6-7FBA-E71C-0EB36EFF914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51AD109-951E-F20E-276B-90D0B4367E8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428EE0A0-E5D8-3BBC-7A88-11F766D99284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85176A7-5D52-2C73-5083-29FF06B3C27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7FF4201-09DE-B2B4-D5A0-1106AE8454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26592B2F-587D-94FE-DB88-8C968685762D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26110B0-0FCC-A43C-8CEF-FECA6112909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4FCA39D-785B-D9BF-2141-4994E6FCA17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234131E-1886-8DF6-99AE-271872700CC7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D62D7C7-159C-9726-F0D2-92FEC7A5E211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A7AEEA-77E8-34E7-E47F-57767BD3187D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0CDD29C-F755-3E76-8A0A-5B1F19AAF0DD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61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6" grpId="0" animBg="1"/>
      <p:bldP spid="10" grpId="0" animBg="1"/>
      <p:bldP spid="14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6138</Words>
  <Application>Microsoft Office PowerPoint</Application>
  <PresentationFormat>Widescreen</PresentationFormat>
  <Paragraphs>1565</Paragraphs>
  <Slides>92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9" baseType="lpstr">
      <vt:lpstr>Aptos</vt:lpstr>
      <vt:lpstr>Aptos Display</vt:lpstr>
      <vt:lpstr>Arial</vt:lpstr>
      <vt:lpstr>Lato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10</cp:revision>
  <dcterms:created xsi:type="dcterms:W3CDTF">2024-11-17T05:44:53Z</dcterms:created>
  <dcterms:modified xsi:type="dcterms:W3CDTF">2024-11-19T07:21:30Z</dcterms:modified>
</cp:coreProperties>
</file>