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9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19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9" autoAdjust="0"/>
    <p:restoredTop sz="97419" autoAdjust="0"/>
  </p:normalViewPr>
  <p:slideViewPr>
    <p:cSldViewPr snapToGrid="0">
      <p:cViewPr varScale="1">
        <p:scale>
          <a:sx n="161" d="100"/>
          <a:sy n="161" d="100"/>
        </p:scale>
        <p:origin x="232" y="1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F5426-C635-71DF-448C-B97EF53DA8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210BA8-A76C-4A8F-CA3A-CF444E9162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BCD6B-C61B-31C3-6D59-A81F65167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28519-EBE9-4A27-83BF-4FA225BC1C2C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DA32BE-9B49-C08E-1E91-80E7A2F2E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33C2B7-220C-2A52-35F1-BC399F61F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F231F-0BA7-4724-85C1-AE871872A59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4114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1E34B-0362-ECF6-AE6F-186F0478BF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AEA6DC-8D51-A6C3-1CE7-B5FB050B2F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075643-E2F6-8307-1304-FCA6306C9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28519-EBE9-4A27-83BF-4FA225BC1C2C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DF15E0-9418-FE36-2746-E4633CE54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1B6787-00C9-940B-91C1-79A542616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F231F-0BA7-4724-85C1-AE871872A59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2506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6714F15-7252-1C41-1072-70B4F5046A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76AE4A-8EE2-4722-ED95-9F981FCF5D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CEB24-4A66-BE86-80C4-6067F1C87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28519-EBE9-4A27-83BF-4FA225BC1C2C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CEFDA4-3043-F6FE-3C43-85D539FA0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677932-065F-6F7A-0CAB-A27FDCFE5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F231F-0BA7-4724-85C1-AE871872A59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3843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3E352-619D-6935-BF94-FA1FA4266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837CAB-76C5-3DAE-0DEF-C8DA4E0BDA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B5FFF2-6E4D-0585-F4A0-6BA914744D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28519-EBE9-4A27-83BF-4FA225BC1C2C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429992-4BFB-BB5A-30FD-20F0F5E7F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723A29-59BE-2300-12EB-1B2112E8A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F231F-0BA7-4724-85C1-AE871872A59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1318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31DDD-F3DE-E25A-4A28-6C0742004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106C2E-D402-E531-2900-60C63B3774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892DFB-3128-2CC7-2B31-BE201EBE2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28519-EBE9-4A27-83BF-4FA225BC1C2C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2CBA2A-104B-661B-797F-09C049DCC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8179FE-1F4D-CA53-73A9-75D9E0629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F231F-0BA7-4724-85C1-AE871872A59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5774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F8E73E-DF51-221B-01CE-9853C98E3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7F7681-B402-A142-AF34-FECFF79FA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001A69-64CF-1FA7-DB7C-E77706EA18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93EEAA-A9FB-D1A4-7631-C4B2DE385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28519-EBE9-4A27-83BF-4FA225BC1C2C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9E0743-48B8-0C59-DFFD-8FECCFA20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9DAB6E-FF23-60AE-3097-137A72394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F231F-0BA7-4724-85C1-AE871872A59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812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F45E30-D89F-5BF0-E0CA-C29D139AF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500FB5-77D8-BB1E-81C2-158C04CD8A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7A0C36-03CA-4256-1FA0-9D1DD6A857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B0A9F8-0039-021B-F229-996DFEDB78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AEF462-E9D7-5A5D-2B7B-8566AD2EAF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E5732DB-F704-2FF2-AF78-0F4ACFF762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28519-EBE9-4A27-83BF-4FA225BC1C2C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4B6840A-FBD7-EAB8-C756-D3ED0B711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F298A46-F7F8-182C-73D6-8846CAF20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F231F-0BA7-4724-85C1-AE871872A59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3855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956F47-8075-503B-E95E-8C98A288B8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811848-0605-CE52-8131-608084D3D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28519-EBE9-4A27-83BF-4FA225BC1C2C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C05EA5-CFD3-89FA-2357-CD2ADED66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62D56E-0E58-39E3-C1B9-CDCF3CA35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F231F-0BA7-4724-85C1-AE871872A59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2857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2C27EE-953F-BD50-F0B7-B9711BC4B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28519-EBE9-4A27-83BF-4FA225BC1C2C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92CA694-788A-9C21-183D-0AFE12C78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C946C8-D149-E3CE-8579-910B937B1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F231F-0BA7-4724-85C1-AE871872A59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3603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12DBF-0790-9B0B-4B5A-2D60E3469E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E84635-3441-89FD-8E84-150E82D0C1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6878F3-D4D6-C2CD-2FCC-7C8BA89406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D84F86-B46C-4F04-7BB6-75B77BA69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28519-EBE9-4A27-83BF-4FA225BC1C2C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D77142-7098-9976-E7EF-90FEBD14E1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A6EEBD-3DF6-D719-50DA-A2C65EA31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F231F-0BA7-4724-85C1-AE871872A59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6014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DB64ED-CA2A-28C3-C03E-68071D655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25E4D52-E6C9-34AE-588C-40EB7AC8C1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952FC4-D08E-DD84-3525-8CD2DD0C2E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DB3399-28C4-B5B2-DCB9-0FC555560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28519-EBE9-4A27-83BF-4FA225BC1C2C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0FB88F-8B94-D55F-F784-1E7BBDD0B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CD0105-3C9C-E8DB-2953-74DA48FF6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F231F-0BA7-4724-85C1-AE871872A59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6445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88C4EA5-A7B1-BA23-8720-B7105115A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665ADF-8389-D48F-0225-E48640D6CA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47A82A-6124-928D-D737-927C6C4940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128519-EBE9-4A27-83BF-4FA225BC1C2C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76661E-0528-53FC-12DF-E3AC0324DB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1BDC1E-CD92-E91B-4B48-24837C7DEF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6F231F-0BA7-4724-85C1-AE871872A59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9314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0DD30-CECC-44BC-41F1-FB0014602A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0873" y="1084614"/>
            <a:ext cx="9144000" cy="778638"/>
          </a:xfrm>
        </p:spPr>
        <p:txBody>
          <a:bodyPr>
            <a:normAutofit fontScale="90000"/>
          </a:bodyPr>
          <a:lstStyle/>
          <a:p>
            <a:r>
              <a:rPr lang="en-GB" dirty="0"/>
              <a:t>How to make an Eye Set mod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BFAE4F-30EF-9311-E330-4F8F033810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15543"/>
            <a:ext cx="9144000" cy="3824000"/>
          </a:xfrm>
        </p:spPr>
        <p:txBody>
          <a:bodyPr>
            <a:normAutofit fontScale="70000" lnSpcReduction="20000"/>
          </a:bodyPr>
          <a:lstStyle/>
          <a:p>
            <a:r>
              <a:rPr lang="en-GB" b="1" dirty="0"/>
              <a:t>Note: </a:t>
            </a:r>
            <a:r>
              <a:rPr lang="en-GB" dirty="0"/>
              <a:t>I use Procreate on the iPad to hand paint my eyes. This is not the only option, but it’s what I personally do.</a:t>
            </a:r>
          </a:p>
          <a:p>
            <a:r>
              <a:rPr lang="en-GB" b="1" dirty="0"/>
              <a:t>Note 2: </a:t>
            </a:r>
            <a:r>
              <a:rPr lang="en-GB" dirty="0"/>
              <a:t>This is going off of the DEFAULT version of the Unique Eyes framework. If I ever get to using the Gradient version, I will update this </a:t>
            </a:r>
            <a:r>
              <a:rPr lang="en-GB" dirty="0" err="1"/>
              <a:t>modders</a:t>
            </a:r>
            <a:r>
              <a:rPr lang="en-GB" dirty="0"/>
              <a:t>’ resource.</a:t>
            </a:r>
          </a:p>
          <a:p>
            <a:endParaRPr lang="en-GB" dirty="0"/>
          </a:p>
          <a:p>
            <a:r>
              <a:rPr lang="en-GB" dirty="0"/>
              <a:t>HUGE shoutout to these </a:t>
            </a:r>
            <a:r>
              <a:rPr lang="en-GB" dirty="0" err="1"/>
              <a:t>modders</a:t>
            </a:r>
            <a:r>
              <a:rPr lang="en-GB" dirty="0"/>
              <a:t>, who showed me how this works and also answered my many questions:</a:t>
            </a:r>
          </a:p>
          <a:p>
            <a:endParaRPr lang="en-GB" dirty="0"/>
          </a:p>
          <a:p>
            <a:r>
              <a:rPr lang="en-GB" dirty="0"/>
              <a:t>Nora</a:t>
            </a:r>
          </a:p>
          <a:p>
            <a:r>
              <a:rPr lang="en-GB" dirty="0" err="1"/>
              <a:t>PinkyDude</a:t>
            </a:r>
            <a:endParaRPr lang="en-GB" dirty="0"/>
          </a:p>
          <a:p>
            <a:r>
              <a:rPr lang="en-GB" dirty="0"/>
              <a:t>JSILVERHVND</a:t>
            </a:r>
          </a:p>
          <a:p>
            <a:endParaRPr lang="en-GB" dirty="0"/>
          </a:p>
          <a:p>
            <a:r>
              <a:rPr lang="en-GB" b="1" u="sng" dirty="0"/>
              <a:t>This tutorial goes off of </a:t>
            </a:r>
            <a:r>
              <a:rPr lang="en-GB" b="1" u="sng" dirty="0" err="1"/>
              <a:t>Wolvenkit</a:t>
            </a:r>
            <a:r>
              <a:rPr lang="en-GB" b="1" u="sng" dirty="0"/>
              <a:t>, as it’s my personal preference and is a bit more user friendly to new </a:t>
            </a:r>
            <a:r>
              <a:rPr lang="en-GB" b="1" u="sng" dirty="0" err="1"/>
              <a:t>modders</a:t>
            </a:r>
            <a:r>
              <a:rPr lang="en-GB" b="1" u="sng" dirty="0"/>
              <a:t>, in my personal opinion.</a:t>
            </a:r>
          </a:p>
        </p:txBody>
      </p:sp>
    </p:spTree>
    <p:extLst>
      <p:ext uri="{BB962C8B-B14F-4D97-AF65-F5344CB8AC3E}">
        <p14:creationId xmlns:p14="http://schemas.microsoft.com/office/powerpoint/2010/main" val="26759031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C307DF-A24F-4009-CA5C-08B033BF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/>
              <a:t>Step 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69D040-FB1D-6A9F-A7F2-419E75D0B6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dirty="0"/>
              <a:t>Grab your eye </a:t>
            </a:r>
            <a:r>
              <a:rPr lang="en-GB" dirty="0" err="1"/>
              <a:t>pngs</a:t>
            </a:r>
            <a:r>
              <a:rPr lang="en-GB" dirty="0"/>
              <a:t>. You don’t have to fill all 39 slots if you don’t want to, but be aware empty slots will just show up as empty/black void eyes.</a:t>
            </a:r>
          </a:p>
          <a:p>
            <a:r>
              <a:rPr lang="en-GB" dirty="0"/>
              <a:t>Put them into the end of the ‘raw’ folder.</a:t>
            </a:r>
          </a:p>
          <a:p>
            <a:r>
              <a:rPr lang="en-GB" dirty="0"/>
              <a:t>Right click on the eye </a:t>
            </a:r>
            <a:r>
              <a:rPr lang="en-GB" dirty="0" err="1"/>
              <a:t>pngs</a:t>
            </a:r>
            <a:r>
              <a:rPr lang="en-GB" dirty="0"/>
              <a:t> that are in the folder, and click rename. Copy that file name, and delete the original eye file.</a:t>
            </a:r>
          </a:p>
          <a:p>
            <a:r>
              <a:rPr lang="en-GB" dirty="0"/>
              <a:t>Go to your eye, click rename, and paste the file name you just grabbed from the original eye file.</a:t>
            </a:r>
          </a:p>
          <a:p>
            <a:r>
              <a:rPr lang="en-GB" dirty="0"/>
              <a:t>Do this as many times as you need to fill the slots you want. </a:t>
            </a:r>
          </a:p>
          <a:p>
            <a:r>
              <a:rPr lang="en-GB" dirty="0"/>
              <a:t>Delete the files, both in the ‘archive’ and ‘raw’ folders that you aren’t using, if you don’t want to use all 39 eye slots. Otherwise, leave it as is.</a:t>
            </a:r>
          </a:p>
        </p:txBody>
      </p:sp>
    </p:spTree>
    <p:extLst>
      <p:ext uri="{BB962C8B-B14F-4D97-AF65-F5344CB8AC3E}">
        <p14:creationId xmlns:p14="http://schemas.microsoft.com/office/powerpoint/2010/main" val="18863592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8BA0A3-4107-A5D5-FF5E-7B7785B87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29" y="63336"/>
            <a:ext cx="10515600" cy="483363"/>
          </a:xfrm>
        </p:spPr>
        <p:txBody>
          <a:bodyPr>
            <a:normAutofit fontScale="90000"/>
          </a:bodyPr>
          <a:lstStyle/>
          <a:p>
            <a:r>
              <a:rPr lang="en-GB" b="1" u="sng" dirty="0"/>
              <a:t>Step 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2B0C56-FB31-EFDC-1C76-20F3552AC1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722" y="717262"/>
            <a:ext cx="10515600" cy="4351338"/>
          </a:xfrm>
        </p:spPr>
        <p:txBody>
          <a:bodyPr/>
          <a:lstStyle/>
          <a:p>
            <a:r>
              <a:rPr lang="en-GB" dirty="0"/>
              <a:t>Return to the </a:t>
            </a:r>
            <a:r>
              <a:rPr lang="en-GB" dirty="0" err="1"/>
              <a:t>Wkit</a:t>
            </a:r>
            <a:r>
              <a:rPr lang="en-GB" dirty="0"/>
              <a:t> project. It should look like this: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197331-3557-DF35-BED3-F621B12909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931" r="90454" b="18268"/>
          <a:stretch/>
        </p:blipFill>
        <p:spPr>
          <a:xfrm>
            <a:off x="3574473" y="1216621"/>
            <a:ext cx="1314202" cy="55605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681103B-DEAD-80DD-8325-85EF867C18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624" r="91104" b="17922"/>
          <a:stretch/>
        </p:blipFill>
        <p:spPr>
          <a:xfrm>
            <a:off x="5581403" y="1216620"/>
            <a:ext cx="1343557" cy="5560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1101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895CF2-7F30-09B4-C08D-A951D7F6E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/>
              <a:t>Step 10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B9E701-BA3B-F847-ACC8-317EA8DAC8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You then want to import ALL of these files. So select ‘Import All’ on this menu: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074FDE-5ADE-6581-FBD2-6555E349CE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461" r="28539" b="20346"/>
          <a:stretch/>
        </p:blipFill>
        <p:spPr>
          <a:xfrm>
            <a:off x="3709060" y="2454336"/>
            <a:ext cx="5704114" cy="4259565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5C871E9-FF7D-D0EF-B3F7-4A1A5D917597}"/>
              </a:ext>
            </a:extLst>
          </p:cNvPr>
          <p:cNvCxnSpPr/>
          <p:nvPr/>
        </p:nvCxnSpPr>
        <p:spPr>
          <a:xfrm>
            <a:off x="2731325" y="2454336"/>
            <a:ext cx="1041070" cy="49074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599FEAA-EEAE-A418-1225-9C0645C47C9E}"/>
              </a:ext>
            </a:extLst>
          </p:cNvPr>
          <p:cNvCxnSpPr/>
          <p:nvPr/>
        </p:nvCxnSpPr>
        <p:spPr>
          <a:xfrm>
            <a:off x="4916384" y="2216727"/>
            <a:ext cx="763980" cy="163483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48450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57E94-7579-0229-1564-258E1B6471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21" y="104554"/>
            <a:ext cx="10515600" cy="835665"/>
          </a:xfrm>
        </p:spPr>
        <p:txBody>
          <a:bodyPr/>
          <a:lstStyle/>
          <a:p>
            <a:r>
              <a:rPr lang="en-GB" b="1" u="sng" dirty="0"/>
              <a:t>Step 11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A94698-E39F-314F-EF88-C7820FDF5B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856" y="940218"/>
            <a:ext cx="10515600" cy="5618919"/>
          </a:xfrm>
        </p:spPr>
        <p:txBody>
          <a:bodyPr>
            <a:normAutofit/>
          </a:bodyPr>
          <a:lstStyle/>
          <a:p>
            <a:r>
              <a:rPr lang="en-GB" dirty="0"/>
              <a:t>Once you get this notification, you can either Install, or pack your project: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Now, go to the Unique Eyes- Core page and download it/install it. You want the DEFAULT version of the mod: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You may need YOUR eye mod to load above Unique Eyes. To do that, add a ! To the start of your eye mod file name.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884FF7-CDED-533C-C20C-199BCBE17D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572" t="78846" r="552" b="5324"/>
          <a:stretch/>
        </p:blipFill>
        <p:spPr>
          <a:xfrm>
            <a:off x="554183" y="2030243"/>
            <a:ext cx="9860478" cy="10856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693B8F6-87A5-F0A6-37C6-27AE30CE4E8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636" t="51313" r="47403" b="46955"/>
          <a:stretch/>
        </p:blipFill>
        <p:spPr>
          <a:xfrm>
            <a:off x="459178" y="4445329"/>
            <a:ext cx="8395855" cy="585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1016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0DD30-CECC-44BC-41F1-FB0014602A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4233408"/>
          </a:xfrm>
        </p:spPr>
        <p:txBody>
          <a:bodyPr>
            <a:normAutofit/>
          </a:bodyPr>
          <a:lstStyle/>
          <a:p>
            <a:r>
              <a:rPr lang="en-GB" sz="8000" dirty="0"/>
              <a:t>If you followed my instructions, you should be good to go!</a:t>
            </a:r>
          </a:p>
        </p:txBody>
      </p:sp>
    </p:spTree>
    <p:extLst>
      <p:ext uri="{BB962C8B-B14F-4D97-AF65-F5344CB8AC3E}">
        <p14:creationId xmlns:p14="http://schemas.microsoft.com/office/powerpoint/2010/main" val="1759867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E7CFD-C386-7616-F14D-05593C5AB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29" y="39585"/>
            <a:ext cx="10515600" cy="669410"/>
          </a:xfrm>
        </p:spPr>
        <p:txBody>
          <a:bodyPr>
            <a:normAutofit fontScale="90000"/>
          </a:bodyPr>
          <a:lstStyle/>
          <a:p>
            <a:r>
              <a:rPr lang="en-GB" b="1" u="sng" dirty="0"/>
              <a:t>Step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8DC1D7-D9A3-0568-9D10-87AFDFCBB8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972" y="708995"/>
            <a:ext cx="10515600" cy="4351338"/>
          </a:xfrm>
        </p:spPr>
        <p:txBody>
          <a:bodyPr/>
          <a:lstStyle/>
          <a:p>
            <a:r>
              <a:rPr lang="en-GB" dirty="0"/>
              <a:t>You will need a lot of files to make Eye mods work, especially if you plan on using all 39 eye option slots.</a:t>
            </a:r>
          </a:p>
          <a:p>
            <a:endParaRPr lang="en-GB" dirty="0"/>
          </a:p>
          <a:p>
            <a:r>
              <a:rPr lang="en-GB" dirty="0"/>
              <a:t>Be aware there are a lot of files to work with: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345CEE-BD96-1B0A-AAA7-D2C81B409F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1980" b="6493"/>
          <a:stretch/>
        </p:blipFill>
        <p:spPr>
          <a:xfrm>
            <a:off x="1836717" y="2678243"/>
            <a:ext cx="3689267" cy="404098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DAA7F95-A2FF-6DE5-F77E-BCE35E87C6B9}"/>
              </a:ext>
            </a:extLst>
          </p:cNvPr>
          <p:cNvSpPr txBox="1"/>
          <p:nvPr/>
        </p:nvSpPr>
        <p:spPr>
          <a:xfrm>
            <a:off x="5739740" y="3091543"/>
            <a:ext cx="31271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Do NOT let this scare you or put you off. </a:t>
            </a:r>
          </a:p>
        </p:txBody>
      </p:sp>
    </p:spTree>
    <p:extLst>
      <p:ext uri="{BB962C8B-B14F-4D97-AF65-F5344CB8AC3E}">
        <p14:creationId xmlns:p14="http://schemas.microsoft.com/office/powerpoint/2010/main" val="1566897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84534-57A7-9C58-2E78-21B8F6156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/>
              <a:t>Step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CFC84E-A12F-47E6-5DEC-509C96C4AD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You will need to export one of the eye diffuses as a PNG; this is your guide for painting over it/making your personal eye mod. You only need 1, as you can copy/paste and rename.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It’ll look like this: </a:t>
            </a:r>
          </a:p>
        </p:txBody>
      </p:sp>
      <p:pic>
        <p:nvPicPr>
          <p:cNvPr id="5" name="Picture 4" descr="A close-up of a pink eyeball&#10;&#10;Description automatically generated">
            <a:extLst>
              <a:ext uri="{FF2B5EF4-FFF2-40B4-BE49-F238E27FC236}">
                <a16:creationId xmlns:a16="http://schemas.microsoft.com/office/drawing/2014/main" id="{BD894162-9CDE-2543-3F7A-334056634E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332" y="3238935"/>
            <a:ext cx="2933265" cy="293326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691BBBD-8642-CC21-F91C-C82722E9FBA5}"/>
              </a:ext>
            </a:extLst>
          </p:cNvPr>
          <p:cNvSpPr txBox="1"/>
          <p:nvPr/>
        </p:nvSpPr>
        <p:spPr>
          <a:xfrm>
            <a:off x="6725392" y="3301340"/>
            <a:ext cx="50153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Note: The eye there is one of my custom ones, ignore that; but this is generally how your eye should look.</a:t>
            </a:r>
          </a:p>
          <a:p>
            <a:endParaRPr lang="en-GB" dirty="0"/>
          </a:p>
          <a:p>
            <a:r>
              <a:rPr lang="en-GB" dirty="0"/>
              <a:t>If you want a different coloured sclera, cut/paste the eyelashes so they’re on a separate layer, and simply paint over this bit with the desired sclera colour. Here’s an example: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AAFC208-48D6-DE68-13D3-19390726A020}"/>
              </a:ext>
            </a:extLst>
          </p:cNvPr>
          <p:cNvCxnSpPr/>
          <p:nvPr/>
        </p:nvCxnSpPr>
        <p:spPr>
          <a:xfrm flipH="1" flipV="1">
            <a:off x="5640779" y="4195948"/>
            <a:ext cx="1120239" cy="51063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blue circle with black eyelashes&#10;&#10;Description automatically generated">
            <a:extLst>
              <a:ext uri="{FF2B5EF4-FFF2-40B4-BE49-F238E27FC236}">
                <a16:creationId xmlns:a16="http://schemas.microsoft.com/office/drawing/2014/main" id="{3B23A538-3918-CEEA-57D5-93251E7C37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2851" y="5235628"/>
            <a:ext cx="1557058" cy="15570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7657FAD-1EAD-9508-0212-8AA6F07C3FDB}"/>
              </a:ext>
            </a:extLst>
          </p:cNvPr>
          <p:cNvSpPr txBox="1"/>
          <p:nvPr/>
        </p:nvSpPr>
        <p:spPr>
          <a:xfrm>
            <a:off x="914400" y="4524499"/>
            <a:ext cx="26481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To get the eye diffuse, and all needed files, grab them from the Unique Eyes Google drive.</a:t>
            </a:r>
          </a:p>
          <a:p>
            <a:endParaRPr lang="en-GB" dirty="0"/>
          </a:p>
          <a:p>
            <a:r>
              <a:rPr lang="en-GB" u="sng" dirty="0"/>
              <a:t>This will also give you the needed folder structures!</a:t>
            </a:r>
          </a:p>
        </p:txBody>
      </p:sp>
    </p:spTree>
    <p:extLst>
      <p:ext uri="{BB962C8B-B14F-4D97-AF65-F5344CB8AC3E}">
        <p14:creationId xmlns:p14="http://schemas.microsoft.com/office/powerpoint/2010/main" val="39978329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CD083AA-91D2-A666-6DE9-CB5685950B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357" t="13333" r="32078" b="37836"/>
          <a:stretch/>
        </p:blipFill>
        <p:spPr>
          <a:xfrm>
            <a:off x="3459680" y="1139573"/>
            <a:ext cx="5027220" cy="23987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0D845D7-C024-4130-7BAB-1E180A17A960}"/>
              </a:ext>
            </a:extLst>
          </p:cNvPr>
          <p:cNvSpPr txBox="1"/>
          <p:nvPr/>
        </p:nvSpPr>
        <p:spPr>
          <a:xfrm>
            <a:off x="130629" y="85386"/>
            <a:ext cx="89183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The Google drive folders look like this, and I have given screenshots of the files you need for this mod: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EC4D14E-DE6F-3679-218F-A0F2580202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383" t="6869" r="56072" b="82337"/>
          <a:stretch/>
        </p:blipFill>
        <p:spPr>
          <a:xfrm>
            <a:off x="188024" y="1568593"/>
            <a:ext cx="3228109" cy="56734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094446E-B17C-B045-3D84-3C4D87DF86A6}"/>
              </a:ext>
            </a:extLst>
          </p:cNvPr>
          <p:cNvSpPr/>
          <p:nvPr/>
        </p:nvSpPr>
        <p:spPr>
          <a:xfrm>
            <a:off x="188024" y="1568593"/>
            <a:ext cx="2276104" cy="130629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3A0F468-82F2-258F-2BCD-71AE63B261F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708" t="6811" r="53247" b="6494"/>
          <a:stretch/>
        </p:blipFill>
        <p:spPr>
          <a:xfrm>
            <a:off x="188024" y="2338960"/>
            <a:ext cx="3228109" cy="424944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107D44A-F61F-B22E-18D3-3D3EEDB145BD}"/>
              </a:ext>
            </a:extLst>
          </p:cNvPr>
          <p:cNvSpPr txBox="1"/>
          <p:nvPr/>
        </p:nvSpPr>
        <p:spPr>
          <a:xfrm>
            <a:off x="546266" y="1203220"/>
            <a:ext cx="222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(For the </a:t>
            </a:r>
            <a:r>
              <a:rPr lang="en-GB" b="1" dirty="0">
                <a:solidFill>
                  <a:srgbClr val="FF0000"/>
                </a:solidFill>
              </a:rPr>
              <a:t>Archive</a:t>
            </a:r>
            <a:r>
              <a:rPr lang="en-GB" b="1" dirty="0"/>
              <a:t> files)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E09AE5D-EECF-8C3E-CED8-CE0B12303E1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097" t="6984" r="56754" b="81882"/>
          <a:stretch/>
        </p:blipFill>
        <p:spPr>
          <a:xfrm>
            <a:off x="8825344" y="1568592"/>
            <a:ext cx="3228108" cy="56734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C626119-CBBA-D9B2-D824-F58C16A94921}"/>
              </a:ext>
            </a:extLst>
          </p:cNvPr>
          <p:cNvSpPr txBox="1"/>
          <p:nvPr/>
        </p:nvSpPr>
        <p:spPr>
          <a:xfrm>
            <a:off x="9264734" y="1203220"/>
            <a:ext cx="222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(For the </a:t>
            </a:r>
            <a:r>
              <a:rPr lang="en-GB" b="1" dirty="0">
                <a:solidFill>
                  <a:srgbClr val="FF0000"/>
                </a:solidFill>
              </a:rPr>
              <a:t>Raw</a:t>
            </a:r>
            <a:r>
              <a:rPr lang="en-GB" b="1" dirty="0"/>
              <a:t> files)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A1AC9AD-CB2A-3BC5-125B-C4CF9EC1F81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682" t="6927" r="58409" b="5455"/>
          <a:stretch/>
        </p:blipFill>
        <p:spPr>
          <a:xfrm>
            <a:off x="8825344" y="2338961"/>
            <a:ext cx="3228108" cy="4249447"/>
          </a:xfrm>
          <a:prstGeom prst="rect">
            <a:avLst/>
          </a:prstGeom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C1D1499B-CF19-6C58-257D-9680FC527035}"/>
              </a:ext>
            </a:extLst>
          </p:cNvPr>
          <p:cNvCxnSpPr/>
          <p:nvPr/>
        </p:nvCxnSpPr>
        <p:spPr>
          <a:xfrm>
            <a:off x="5585361" y="506681"/>
            <a:ext cx="0" cy="59376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5740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03417-5DC0-77A3-BCAC-5C8BEF877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/>
              <a:t>Step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399E2-B340-6AAD-7AEC-2327ADFD93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Import the PNG we just grabbed, into your drawing/editing software of choice. I use Procreate, as I mentioned, but the process should be similar for other programs.</a:t>
            </a:r>
          </a:p>
          <a:p>
            <a:endParaRPr lang="en-GB" dirty="0"/>
          </a:p>
          <a:p>
            <a:r>
              <a:rPr lang="en-GB" dirty="0"/>
              <a:t>Lower the opacity of your eye texture temporarily, it’ll be easier to draw on and get the general layout correct.</a:t>
            </a:r>
          </a:p>
          <a:p>
            <a:endParaRPr lang="en-GB" dirty="0"/>
          </a:p>
          <a:p>
            <a:r>
              <a:rPr lang="en-GB" dirty="0"/>
              <a:t>Make a new layer, and paint over/edit over the eye and/or the sclera on this new layer.</a:t>
            </a:r>
          </a:p>
          <a:p>
            <a:endParaRPr lang="en-GB" dirty="0"/>
          </a:p>
          <a:p>
            <a:r>
              <a:rPr lang="en-GB" dirty="0"/>
              <a:t>Then put the opacity of the eye texture back up and export this PNG.</a:t>
            </a:r>
          </a:p>
        </p:txBody>
      </p:sp>
    </p:spTree>
    <p:extLst>
      <p:ext uri="{BB962C8B-B14F-4D97-AF65-F5344CB8AC3E}">
        <p14:creationId xmlns:p14="http://schemas.microsoft.com/office/powerpoint/2010/main" val="2108522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EFB14D-B2C2-86A0-6FE8-386432C98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45" y="75210"/>
            <a:ext cx="10515600" cy="443779"/>
          </a:xfrm>
        </p:spPr>
        <p:txBody>
          <a:bodyPr>
            <a:normAutofit fontScale="90000"/>
          </a:bodyPr>
          <a:lstStyle/>
          <a:p>
            <a:r>
              <a:rPr lang="en-GB" b="1" u="sng" dirty="0"/>
              <a:t>Step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1FBD04-2E10-A355-4068-AC446639EB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45" y="665802"/>
            <a:ext cx="10515600" cy="4351338"/>
          </a:xfrm>
        </p:spPr>
        <p:txBody>
          <a:bodyPr>
            <a:normAutofit/>
          </a:bodyPr>
          <a:lstStyle/>
          <a:p>
            <a:r>
              <a:rPr lang="en-GB" dirty="0"/>
              <a:t>Okay, here’s where we tangle with the files and folder structure. </a:t>
            </a:r>
          </a:p>
          <a:p>
            <a:endParaRPr lang="en-GB" dirty="0"/>
          </a:p>
          <a:p>
            <a:r>
              <a:rPr lang="en-GB" dirty="0"/>
              <a:t>So, go into </a:t>
            </a:r>
            <a:r>
              <a:rPr lang="en-GB" dirty="0" err="1"/>
              <a:t>Wkit</a:t>
            </a:r>
            <a:r>
              <a:rPr lang="en-GB" dirty="0"/>
              <a:t>. Name your eye mod whatever you wish, just don’t have an overly long file name or one with complex characters. Something like </a:t>
            </a:r>
            <a:r>
              <a:rPr lang="en-GB" dirty="0" err="1"/>
              <a:t>Castlevania_Eyes</a:t>
            </a:r>
            <a:r>
              <a:rPr lang="en-GB" dirty="0"/>
              <a:t>.</a:t>
            </a:r>
          </a:p>
          <a:p>
            <a:endParaRPr lang="en-GB" dirty="0"/>
          </a:p>
          <a:p>
            <a:r>
              <a:rPr lang="en-GB" dirty="0"/>
              <a:t>You want to go over to the archive or raw folder, right click, and open up the project, like so: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3963BB-2E74-0BDC-679D-8C0A1FC72A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028" r="85682" b="61904"/>
          <a:stretch/>
        </p:blipFill>
        <p:spPr>
          <a:xfrm>
            <a:off x="4445330" y="4302661"/>
            <a:ext cx="2996540" cy="2480129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AF8BF14-DF71-780D-9040-76450C2BCDE2}"/>
              </a:ext>
            </a:extLst>
          </p:cNvPr>
          <p:cNvCxnSpPr>
            <a:cxnSpLocks/>
          </p:cNvCxnSpPr>
          <p:nvPr/>
        </p:nvCxnSpPr>
        <p:spPr>
          <a:xfrm>
            <a:off x="3487387" y="4302661"/>
            <a:ext cx="2006930" cy="229210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0937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1251A8-3D04-090A-06A4-67383164E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/>
              <a:t>Step 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2CD1D1-9E3F-FD4E-F70C-A06D1DC56D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You’ve now opened the files/folders on your PC. You’ll want to create a folder structure, keeping it the same for the ‘archive’ </a:t>
            </a:r>
            <a:r>
              <a:rPr lang="en-GB" b="1" dirty="0"/>
              <a:t>and </a:t>
            </a:r>
            <a:r>
              <a:rPr lang="en-GB" dirty="0"/>
              <a:t>‘raw’ folder paths.</a:t>
            </a:r>
          </a:p>
          <a:p>
            <a:endParaRPr lang="en-GB" dirty="0"/>
          </a:p>
          <a:p>
            <a:r>
              <a:rPr lang="en-GB" dirty="0"/>
              <a:t>Example: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734DFF-ACA3-9AD8-4112-F40F6577FF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526" t="7042" r="57273" b="91630"/>
          <a:stretch/>
        </p:blipFill>
        <p:spPr>
          <a:xfrm>
            <a:off x="2719449" y="4100946"/>
            <a:ext cx="7481476" cy="4987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74B5E21-FF0A-8565-A4D0-FBE6F94C882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201" t="7330" r="58410" b="91285"/>
          <a:stretch/>
        </p:blipFill>
        <p:spPr>
          <a:xfrm>
            <a:off x="2719448" y="4734647"/>
            <a:ext cx="7481475" cy="56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8536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07C85-602F-9CA0-BD8A-17BBB6A7E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94" y="91044"/>
            <a:ext cx="10515600" cy="522948"/>
          </a:xfrm>
        </p:spPr>
        <p:txBody>
          <a:bodyPr>
            <a:normAutofit fontScale="90000"/>
          </a:bodyPr>
          <a:lstStyle/>
          <a:p>
            <a:r>
              <a:rPr lang="en-GB" b="1" u="sng" dirty="0"/>
              <a:t>Step 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390C1F-4E10-BD4B-70DB-354D9C58D0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929" y="776638"/>
            <a:ext cx="11432969" cy="4351338"/>
          </a:xfrm>
        </p:spPr>
        <p:txBody>
          <a:bodyPr/>
          <a:lstStyle/>
          <a:p>
            <a:r>
              <a:rPr lang="en-GB" dirty="0"/>
              <a:t>Now you want to add the files to the ‘Archive’ and ‘Raw’ file paths, like so: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E1D2DE-1E93-096F-ACD8-1CF2F9A6F2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201" t="6927" r="52727" b="6321"/>
          <a:stretch/>
        </p:blipFill>
        <p:spPr>
          <a:xfrm>
            <a:off x="2039411" y="2268484"/>
            <a:ext cx="3288651" cy="44490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E323AFD-735A-7AD6-A140-C760776154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551" t="7273" r="58572" b="5858"/>
          <a:stretch/>
        </p:blipFill>
        <p:spPr>
          <a:xfrm>
            <a:off x="7507581" y="2257844"/>
            <a:ext cx="2804573" cy="44383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A3090AC-CEC6-490B-A311-0CBDD4DDA57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383" t="6869" r="56072" b="82337"/>
          <a:stretch/>
        </p:blipFill>
        <p:spPr>
          <a:xfrm>
            <a:off x="2039411" y="1701137"/>
            <a:ext cx="3288651" cy="57798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4EBC390-104C-45A3-2963-FF44530AD460}"/>
              </a:ext>
            </a:extLst>
          </p:cNvPr>
          <p:cNvSpPr txBox="1"/>
          <p:nvPr/>
        </p:nvSpPr>
        <p:spPr>
          <a:xfrm>
            <a:off x="2078997" y="1224500"/>
            <a:ext cx="222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(For the </a:t>
            </a:r>
            <a:r>
              <a:rPr lang="en-GB" b="1" dirty="0">
                <a:solidFill>
                  <a:srgbClr val="FF0000"/>
                </a:solidFill>
              </a:rPr>
              <a:t>Archive</a:t>
            </a:r>
            <a:r>
              <a:rPr lang="en-GB" b="1" dirty="0"/>
              <a:t> files)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74B6307-D75B-E805-21B0-28DAAA65DF8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097" t="6984" r="56754" b="81882"/>
          <a:stretch/>
        </p:blipFill>
        <p:spPr>
          <a:xfrm>
            <a:off x="7265543" y="1701137"/>
            <a:ext cx="3288651" cy="56734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82064D9-7403-13C5-5EE2-FD08D8E910CB}"/>
              </a:ext>
            </a:extLst>
          </p:cNvPr>
          <p:cNvSpPr txBox="1"/>
          <p:nvPr/>
        </p:nvSpPr>
        <p:spPr>
          <a:xfrm>
            <a:off x="7965597" y="1289578"/>
            <a:ext cx="222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(For the </a:t>
            </a:r>
            <a:r>
              <a:rPr lang="en-GB" b="1" dirty="0">
                <a:solidFill>
                  <a:srgbClr val="FF0000"/>
                </a:solidFill>
              </a:rPr>
              <a:t>Raw</a:t>
            </a:r>
            <a:r>
              <a:rPr lang="en-GB" b="1" dirty="0"/>
              <a:t> files)</a:t>
            </a:r>
          </a:p>
        </p:txBody>
      </p:sp>
    </p:spTree>
    <p:extLst>
      <p:ext uri="{BB962C8B-B14F-4D97-AF65-F5344CB8AC3E}">
        <p14:creationId xmlns:p14="http://schemas.microsoft.com/office/powerpoint/2010/main" val="25863186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A095C9-C092-2C38-BD9D-523704274D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/>
              <a:t>Step 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D66E8D-F01B-73B0-826D-FBCC461FAE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Go to the end of the ‘</a:t>
            </a:r>
            <a:r>
              <a:rPr lang="en-GB" dirty="0" err="1"/>
              <a:t>raw’folders</a:t>
            </a:r>
            <a:r>
              <a:rPr lang="en-GB" dirty="0"/>
              <a:t>, and set to view this folder like this: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E4FBDA-48C7-6281-9562-E838E3EF82A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351" t="7042" b="33737"/>
          <a:stretch/>
        </p:blipFill>
        <p:spPr>
          <a:xfrm>
            <a:off x="570015" y="2299854"/>
            <a:ext cx="11051969" cy="406136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DB25D42-E199-7666-B61D-809BCFEABDB9}"/>
              </a:ext>
            </a:extLst>
          </p:cNvPr>
          <p:cNvSpPr/>
          <p:nvPr/>
        </p:nvSpPr>
        <p:spPr>
          <a:xfrm>
            <a:off x="585849" y="2311730"/>
            <a:ext cx="2632364" cy="10687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60ED64F-2929-BF1D-8DA0-72D84A6C2E4D}"/>
              </a:ext>
            </a:extLst>
          </p:cNvPr>
          <p:cNvSpPr txBox="1"/>
          <p:nvPr/>
        </p:nvSpPr>
        <p:spPr>
          <a:xfrm>
            <a:off x="4203865" y="320634"/>
            <a:ext cx="66343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Note: </a:t>
            </a:r>
            <a:r>
              <a:rPr lang="en-GB" i="1" dirty="0"/>
              <a:t>You</a:t>
            </a:r>
            <a:r>
              <a:rPr lang="en-GB" dirty="0"/>
              <a:t> will have the vanilla/placeholder eye </a:t>
            </a:r>
            <a:r>
              <a:rPr lang="en-GB" dirty="0" err="1"/>
              <a:t>pngs</a:t>
            </a:r>
            <a:r>
              <a:rPr lang="en-GB" dirty="0"/>
              <a:t>. These are just from the mod I happened to use for this tutorial.</a:t>
            </a:r>
          </a:p>
        </p:txBody>
      </p:sp>
    </p:spTree>
    <p:extLst>
      <p:ext uri="{BB962C8B-B14F-4D97-AF65-F5344CB8AC3E}">
        <p14:creationId xmlns:p14="http://schemas.microsoft.com/office/powerpoint/2010/main" val="245107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908</Words>
  <Application>Microsoft Office PowerPoint</Application>
  <PresentationFormat>Widescreen</PresentationFormat>
  <Paragraphs>76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How to make an Eye Set mod</vt:lpstr>
      <vt:lpstr>Step 1</vt:lpstr>
      <vt:lpstr>Step 2</vt:lpstr>
      <vt:lpstr>PowerPoint Presentation</vt:lpstr>
      <vt:lpstr>Step 3</vt:lpstr>
      <vt:lpstr>Step 4</vt:lpstr>
      <vt:lpstr>Step 5</vt:lpstr>
      <vt:lpstr>Step 6</vt:lpstr>
      <vt:lpstr>Step 7</vt:lpstr>
      <vt:lpstr>Step 8</vt:lpstr>
      <vt:lpstr>Step 9</vt:lpstr>
      <vt:lpstr>Step 10</vt:lpstr>
      <vt:lpstr>Step 11</vt:lpstr>
      <vt:lpstr>If you followed my instructions, you should be good to go!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make an Eye Set mod</dc:title>
  <dc:creator>Annabelle Gatehouse</dc:creator>
  <cp:lastModifiedBy>Annabelle Gatehouse</cp:lastModifiedBy>
  <cp:revision>5</cp:revision>
  <dcterms:created xsi:type="dcterms:W3CDTF">2023-10-16T13:37:18Z</dcterms:created>
  <dcterms:modified xsi:type="dcterms:W3CDTF">2023-10-16T19:49:26Z</dcterms:modified>
</cp:coreProperties>
</file>