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79" r:id="rId3"/>
    <p:sldId id="380" r:id="rId4"/>
    <p:sldId id="275" r:id="rId5"/>
    <p:sldId id="273" r:id="rId6"/>
    <p:sldId id="274" r:id="rId7"/>
    <p:sldId id="271" r:id="rId8"/>
    <p:sldId id="270" r:id="rId9"/>
    <p:sldId id="269" r:id="rId10"/>
    <p:sldId id="27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utorial" id="{79B52B7B-7159-4DE4-8FAF-37C06040879E}">
          <p14:sldIdLst>
            <p14:sldId id="256"/>
            <p14:sldId id="379"/>
            <p14:sldId id="380"/>
          </p14:sldIdLst>
        </p14:section>
        <p14:section name="8 pictures" id="{B27B001C-C0F0-444D-ADEF-4FF7C208EC41}">
          <p14:sldIdLst>
            <p14:sldId id="275"/>
          </p14:sldIdLst>
        </p14:section>
        <p14:section name="7 pictures" id="{6E02086A-E416-45DA-AA4D-C9E1AC5837E0}">
          <p14:sldIdLst>
            <p14:sldId id="273"/>
          </p14:sldIdLst>
        </p14:section>
        <p14:section name="6 pictures" id="{D79A3FAC-B584-4A94-8038-4F9A6077A0FE}">
          <p14:sldIdLst>
            <p14:sldId id="274"/>
          </p14:sldIdLst>
        </p14:section>
        <p14:section name="5 pictures" id="{3CE48E1C-48DA-444B-AE86-8C40966EF258}">
          <p14:sldIdLst>
            <p14:sldId id="271"/>
          </p14:sldIdLst>
        </p14:section>
        <p14:section name="4 pictures" id="{154161AA-C10A-4B94-8441-5F58699187E3}">
          <p14:sldIdLst>
            <p14:sldId id="270"/>
          </p14:sldIdLst>
        </p14:section>
        <p14:section name="3 pictures" id="{E55D49B6-3503-49AE-BE2E-9CAD9CF4BCFC}">
          <p14:sldIdLst>
            <p14:sldId id="269"/>
          </p14:sldIdLst>
        </p14:section>
        <p14:section name="2 pictures" id="{07C5BAB7-3C4A-44DA-AA5A-951436CCC2F5}">
          <p14:sldIdLst>
            <p14:sldId id="27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7" autoAdjust="0"/>
  </p:normalViewPr>
  <p:slideViewPr>
    <p:cSldViewPr snapToGrid="0">
      <p:cViewPr>
        <p:scale>
          <a:sx n="25" d="100"/>
          <a:sy n="25" d="100"/>
        </p:scale>
        <p:origin x="3870" y="1806"/>
      </p:cViewPr>
      <p:guideLst/>
    </p:cSldViewPr>
  </p:slideViewPr>
  <p:outlineViewPr>
    <p:cViewPr>
      <p:scale>
        <a:sx n="33" d="100"/>
        <a:sy n="33" d="100"/>
      </p:scale>
      <p:origin x="0" y="-182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AA008-D0FD-FB4E-9146-30F865119F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B6E9B9-4D9E-3537-472A-989731A473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F573A5-20DE-F414-C326-AF0C9910D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FE10-C94F-45BE-B6C8-7C7435509090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EE335D-8807-A587-22F7-A36C681F6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34CBA8-D50D-DEFF-DFE0-4AB6FA717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CCDA1-0AB7-4718-AB33-B4C08C228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229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969BC-0183-00C7-DB45-2C744DF8B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0A7BC7-D12E-ABEB-8DBF-2F0AB04071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0BB75F-C6EC-7D05-003A-5B5F8A124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FE10-C94F-45BE-B6C8-7C7435509090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3CDD53-6FF7-3B5F-7C8D-2AF45BE92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96F75F-1DCB-7DBC-2A26-A5470769B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CCDA1-0AB7-4718-AB33-B4C08C228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108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2AC742-78F4-213D-2655-E0EAA21CBF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18B27-6626-03D7-A848-A4818EA920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5ADE49-921B-E625-7DDB-26E332051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FE10-C94F-45BE-B6C8-7C7435509090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09611C-5545-6CB6-19B7-B9037AD61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93B1FE-2A63-D653-96E7-EA87D8767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CCDA1-0AB7-4718-AB33-B4C08C228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9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 pictures"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087AA730-520B-582B-C042-45D12557414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7178902" y="-7285703"/>
            <a:ext cx="43431030" cy="21916100"/>
          </a:xfrm>
          <a:custGeom>
            <a:avLst/>
            <a:gdLst>
              <a:gd name="connsiteX0" fmla="*/ 17051723 w 43431030"/>
              <a:gd name="connsiteY0" fmla="*/ 6988590 h 21916100"/>
              <a:gd name="connsiteX1" fmla="*/ 17051723 w 43431030"/>
              <a:gd name="connsiteY1" fmla="*/ 14390324 h 21916100"/>
              <a:gd name="connsiteX2" fmla="*/ 29409589 w 43431030"/>
              <a:gd name="connsiteY2" fmla="*/ 14390324 h 21916100"/>
              <a:gd name="connsiteX3" fmla="*/ 29409589 w 43431030"/>
              <a:gd name="connsiteY3" fmla="*/ 6988590 h 21916100"/>
              <a:gd name="connsiteX4" fmla="*/ 0 w 43431030"/>
              <a:gd name="connsiteY4" fmla="*/ 0 h 21916100"/>
              <a:gd name="connsiteX5" fmla="*/ 4830840 w 43431030"/>
              <a:gd name="connsiteY5" fmla="*/ 0 h 21916100"/>
              <a:gd name="connsiteX6" fmla="*/ 4830840 w 43431030"/>
              <a:gd name="connsiteY6" fmla="*/ 2 h 21916100"/>
              <a:gd name="connsiteX7" fmla="*/ 17051723 w 43431030"/>
              <a:gd name="connsiteY7" fmla="*/ 2 h 21916100"/>
              <a:gd name="connsiteX8" fmla="*/ 17051723 w 43431030"/>
              <a:gd name="connsiteY8" fmla="*/ 3 h 21916100"/>
              <a:gd name="connsiteX9" fmla="*/ 29409589 w 43431030"/>
              <a:gd name="connsiteY9" fmla="*/ 3 h 21916100"/>
              <a:gd name="connsiteX10" fmla="*/ 43431026 w 43431030"/>
              <a:gd name="connsiteY10" fmla="*/ 3 h 21916100"/>
              <a:gd name="connsiteX11" fmla="*/ 43431030 w 43431030"/>
              <a:gd name="connsiteY11" fmla="*/ 3 h 21916100"/>
              <a:gd name="connsiteX12" fmla="*/ 43431030 w 43431030"/>
              <a:gd name="connsiteY12" fmla="*/ 6988590 h 21916100"/>
              <a:gd name="connsiteX13" fmla="*/ 43431026 w 43431030"/>
              <a:gd name="connsiteY13" fmla="*/ 6988590 h 21916100"/>
              <a:gd name="connsiteX14" fmla="*/ 43431026 w 43431030"/>
              <a:gd name="connsiteY14" fmla="*/ 14390324 h 21916100"/>
              <a:gd name="connsiteX15" fmla="*/ 43431030 w 43431030"/>
              <a:gd name="connsiteY15" fmla="*/ 14390324 h 21916100"/>
              <a:gd name="connsiteX16" fmla="*/ 43431030 w 43431030"/>
              <a:gd name="connsiteY16" fmla="*/ 21798117 h 21916100"/>
              <a:gd name="connsiteX17" fmla="*/ 43431026 w 43431030"/>
              <a:gd name="connsiteY17" fmla="*/ 21798117 h 21916100"/>
              <a:gd name="connsiteX18" fmla="*/ 29409589 w 43431030"/>
              <a:gd name="connsiteY18" fmla="*/ 21798117 h 21916100"/>
              <a:gd name="connsiteX19" fmla="*/ 17051723 w 43431030"/>
              <a:gd name="connsiteY19" fmla="*/ 21798117 h 21916100"/>
              <a:gd name="connsiteX20" fmla="*/ 4830840 w 43431030"/>
              <a:gd name="connsiteY20" fmla="*/ 21798117 h 21916100"/>
              <a:gd name="connsiteX21" fmla="*/ 4830840 w 43431030"/>
              <a:gd name="connsiteY21" fmla="*/ 21916100 h 21916100"/>
              <a:gd name="connsiteX22" fmla="*/ 0 w 43431030"/>
              <a:gd name="connsiteY22" fmla="*/ 21916100 h 219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3431030" h="21916100">
                <a:moveTo>
                  <a:pt x="17051723" y="6988590"/>
                </a:moveTo>
                <a:lnTo>
                  <a:pt x="17051723" y="14390324"/>
                </a:lnTo>
                <a:lnTo>
                  <a:pt x="29409589" y="14390324"/>
                </a:lnTo>
                <a:lnTo>
                  <a:pt x="29409589" y="6988590"/>
                </a:lnTo>
                <a:close/>
                <a:moveTo>
                  <a:pt x="0" y="0"/>
                </a:moveTo>
                <a:lnTo>
                  <a:pt x="4830840" y="0"/>
                </a:lnTo>
                <a:lnTo>
                  <a:pt x="4830840" y="2"/>
                </a:lnTo>
                <a:lnTo>
                  <a:pt x="17051723" y="2"/>
                </a:lnTo>
                <a:lnTo>
                  <a:pt x="17051723" y="3"/>
                </a:lnTo>
                <a:lnTo>
                  <a:pt x="29409589" y="3"/>
                </a:lnTo>
                <a:lnTo>
                  <a:pt x="43431026" y="3"/>
                </a:lnTo>
                <a:lnTo>
                  <a:pt x="43431030" y="3"/>
                </a:lnTo>
                <a:lnTo>
                  <a:pt x="43431030" y="6988590"/>
                </a:lnTo>
                <a:lnTo>
                  <a:pt x="43431026" y="6988590"/>
                </a:lnTo>
                <a:lnTo>
                  <a:pt x="43431026" y="14390324"/>
                </a:lnTo>
                <a:lnTo>
                  <a:pt x="43431030" y="14390324"/>
                </a:lnTo>
                <a:lnTo>
                  <a:pt x="43431030" y="21798117"/>
                </a:lnTo>
                <a:lnTo>
                  <a:pt x="43431026" y="21798117"/>
                </a:lnTo>
                <a:lnTo>
                  <a:pt x="29409589" y="21798117"/>
                </a:lnTo>
                <a:lnTo>
                  <a:pt x="17051723" y="21798117"/>
                </a:lnTo>
                <a:lnTo>
                  <a:pt x="4830840" y="21798117"/>
                </a:lnTo>
                <a:lnTo>
                  <a:pt x="4830840" y="21916100"/>
                </a:lnTo>
                <a:lnTo>
                  <a:pt x="0" y="2191610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9">
            <a:extLst>
              <a:ext uri="{FF2B5EF4-FFF2-40B4-BE49-F238E27FC236}">
                <a16:creationId xmlns:a16="http://schemas.microsoft.com/office/drawing/2014/main" id="{F3C034E5-6EE6-E3CF-24EB-559E1B03BF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1"/>
          </p:nvPr>
        </p:nvSpPr>
        <p:spPr>
          <a:xfrm>
            <a:off x="-11687996" y="502920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57" name="8">
            <a:extLst>
              <a:ext uri="{FF2B5EF4-FFF2-40B4-BE49-F238E27FC236}">
                <a16:creationId xmlns:a16="http://schemas.microsoft.com/office/drawing/2014/main" id="{99E24182-0DA9-0BEC-0C37-008B0DF0C6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2"/>
          </p:nvPr>
        </p:nvSpPr>
        <p:spPr>
          <a:xfrm>
            <a:off x="18617792" y="502920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9" name="7">
            <a:extLst>
              <a:ext uri="{FF2B5EF4-FFF2-40B4-BE49-F238E27FC236}">
                <a16:creationId xmlns:a16="http://schemas.microsoft.com/office/drawing/2014/main" id="{6A6779EF-4EB2-7B04-DBE1-28D221C629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2"/>
          </p:nvPr>
        </p:nvSpPr>
        <p:spPr>
          <a:xfrm>
            <a:off x="-5839261" y="7216284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6" name="6">
            <a:extLst>
              <a:ext uri="{FF2B5EF4-FFF2-40B4-BE49-F238E27FC236}">
                <a16:creationId xmlns:a16="http://schemas.microsoft.com/office/drawing/2014/main" id="{9989F26D-501D-3C67-860E-765EE466A35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0"/>
          </p:nvPr>
        </p:nvSpPr>
        <p:spPr>
          <a:xfrm>
            <a:off x="-5733359" y="-6047553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0" name="5">
            <a:extLst>
              <a:ext uri="{FF2B5EF4-FFF2-40B4-BE49-F238E27FC236}">
                <a16:creationId xmlns:a16="http://schemas.microsoft.com/office/drawing/2014/main" id="{E9758787-F92A-4678-4C1C-64D39EF09E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5"/>
          </p:nvPr>
        </p:nvSpPr>
        <p:spPr>
          <a:xfrm>
            <a:off x="2396920" y="7216284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25" name="4">
            <a:extLst>
              <a:ext uri="{FF2B5EF4-FFF2-40B4-BE49-F238E27FC236}">
                <a16:creationId xmlns:a16="http://schemas.microsoft.com/office/drawing/2014/main" id="{588AEAA0-5388-2C88-0B4C-F327BF3D5C2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2438400" y="-6148041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31" name="3">
            <a:extLst>
              <a:ext uri="{FF2B5EF4-FFF2-40B4-BE49-F238E27FC236}">
                <a16:creationId xmlns:a16="http://schemas.microsoft.com/office/drawing/2014/main" id="{E0754558-B910-5CC0-B558-2289AA6921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10522104" y="7216284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7" name="2">
            <a:extLst>
              <a:ext uri="{FF2B5EF4-FFF2-40B4-BE49-F238E27FC236}">
                <a16:creationId xmlns:a16="http://schemas.microsoft.com/office/drawing/2014/main" id="{634DB5CE-1B7B-CCDF-7AAA-F5F0744302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7"/>
          </p:nvPr>
        </p:nvSpPr>
        <p:spPr>
          <a:xfrm>
            <a:off x="10528096" y="502920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4" name="1">
            <a:extLst>
              <a:ext uri="{FF2B5EF4-FFF2-40B4-BE49-F238E27FC236}">
                <a16:creationId xmlns:a16="http://schemas.microsoft.com/office/drawing/2014/main" id="{99665C5B-7B63-C104-14C2-2FC456557C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6"/>
          </p:nvPr>
        </p:nvSpPr>
        <p:spPr>
          <a:xfrm>
            <a:off x="10528096" y="-6148041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44" name="0">
            <a:extLst>
              <a:ext uri="{FF2B5EF4-FFF2-40B4-BE49-F238E27FC236}">
                <a16:creationId xmlns:a16="http://schemas.microsoft.com/office/drawing/2014/main" id="{E1C33CA4-03B6-B094-BBE9-2BFFDA9F46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/>
          </p:nvPr>
        </p:nvSpPr>
        <p:spPr>
          <a:xfrm>
            <a:off x="-5651296" y="502920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2" name="Saeed Faal 2">
            <a:extLst>
              <a:ext uri="{FF2B5EF4-FFF2-40B4-BE49-F238E27FC236}">
                <a16:creationId xmlns:a16="http://schemas.microsoft.com/office/drawing/2014/main" id="{5D85BA0B-38E2-485E-A3D7-7A399A5C0E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3"/>
          </p:nvPr>
        </p:nvSpPr>
        <p:spPr>
          <a:xfrm>
            <a:off x="-1337187" y="2328017"/>
            <a:ext cx="14866374" cy="6241038"/>
          </a:xfrm>
          <a:custGeom>
            <a:avLst/>
            <a:gdLst>
              <a:gd name="connsiteX0" fmla="*/ 7433187 w 14866374"/>
              <a:gd name="connsiteY0" fmla="*/ 0 h 5126622"/>
              <a:gd name="connsiteX1" fmla="*/ 14866374 w 14866374"/>
              <a:gd name="connsiteY1" fmla="*/ 2563311 h 5126622"/>
              <a:gd name="connsiteX2" fmla="*/ 7433187 w 14866374"/>
              <a:gd name="connsiteY2" fmla="*/ 5126622 h 5126622"/>
              <a:gd name="connsiteX3" fmla="*/ 0 w 14866374"/>
              <a:gd name="connsiteY3" fmla="*/ 2563311 h 5126622"/>
              <a:gd name="connsiteX4" fmla="*/ 7433187 w 14866374"/>
              <a:gd name="connsiteY4" fmla="*/ 0 h 5126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866374" h="5126622">
                <a:moveTo>
                  <a:pt x="7433187" y="0"/>
                </a:moveTo>
                <a:cubicBezTo>
                  <a:pt x="11538423" y="0"/>
                  <a:pt x="14866374" y="1147633"/>
                  <a:pt x="14866374" y="2563311"/>
                </a:cubicBezTo>
                <a:cubicBezTo>
                  <a:pt x="14866374" y="3978989"/>
                  <a:pt x="11538423" y="5126622"/>
                  <a:pt x="7433187" y="5126622"/>
                </a:cubicBezTo>
                <a:cubicBezTo>
                  <a:pt x="3327951" y="5126622"/>
                  <a:pt x="0" y="3978989"/>
                  <a:pt x="0" y="2563311"/>
                </a:cubicBezTo>
                <a:cubicBezTo>
                  <a:pt x="0" y="1147633"/>
                  <a:pt x="3327951" y="0"/>
                  <a:pt x="7433187" y="0"/>
                </a:cubicBezTo>
                <a:close/>
              </a:path>
            </a:pathLst>
          </a:custGeom>
          <a:effectLst>
            <a:outerShdw blurRad="317500" dist="152400" dir="16200000" rotWithShape="0">
              <a:prstClr val="black"/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9" name="Saeed Faal 1">
            <a:extLst>
              <a:ext uri="{FF2B5EF4-FFF2-40B4-BE49-F238E27FC236}">
                <a16:creationId xmlns:a16="http://schemas.microsoft.com/office/drawing/2014/main" id="{EB7B8C66-13E4-6028-2736-17786063D14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4"/>
          </p:nvPr>
        </p:nvSpPr>
        <p:spPr>
          <a:xfrm>
            <a:off x="-1720644" y="-2268463"/>
            <a:ext cx="15633289" cy="6875970"/>
          </a:xfrm>
          <a:custGeom>
            <a:avLst/>
            <a:gdLst>
              <a:gd name="connsiteX0" fmla="*/ 0 w 15633289"/>
              <a:gd name="connsiteY0" fmla="*/ 0 h 6875970"/>
              <a:gd name="connsiteX1" fmla="*/ 15633289 w 15633289"/>
              <a:gd name="connsiteY1" fmla="*/ 0 h 6875970"/>
              <a:gd name="connsiteX2" fmla="*/ 15633289 w 15633289"/>
              <a:gd name="connsiteY2" fmla="*/ 6875970 h 6875970"/>
              <a:gd name="connsiteX3" fmla="*/ 0 w 15633289"/>
              <a:gd name="connsiteY3" fmla="*/ 6875970 h 6875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33289" h="6875970">
                <a:moveTo>
                  <a:pt x="0" y="0"/>
                </a:moveTo>
                <a:lnTo>
                  <a:pt x="15633289" y="0"/>
                </a:lnTo>
                <a:lnTo>
                  <a:pt x="15633289" y="6875970"/>
                </a:lnTo>
                <a:lnTo>
                  <a:pt x="0" y="6875970"/>
                </a:lnTo>
                <a:close/>
              </a:path>
            </a:pathLst>
          </a:custGeom>
          <a:effectLst>
            <a:outerShdw blurRad="317500" dist="152400" dir="5400000" algn="t" rotWithShape="0">
              <a:prstClr val="black"/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0" name="Text 8">
            <a:extLst>
              <a:ext uri="{FF2B5EF4-FFF2-40B4-BE49-F238E27FC236}">
                <a16:creationId xmlns:a16="http://schemas.microsoft.com/office/drawing/2014/main" id="{22498B1A-0873-EDD6-BAC2-DC8F82D640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1" hasCustomPrompt="1"/>
          </p:nvPr>
        </p:nvSpPr>
        <p:spPr>
          <a:xfrm>
            <a:off x="-13066967" y="11190720"/>
            <a:ext cx="7094692" cy="10058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8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adipiscing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elit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. Maecenas portico cangue Massa</a:t>
            </a:r>
          </a:p>
          <a:p>
            <a:pPr lvl="0"/>
            <a:endParaRPr lang="en-US" dirty="0"/>
          </a:p>
        </p:txBody>
      </p:sp>
      <p:sp>
        <p:nvSpPr>
          <p:cNvPr id="49" name="Text 7">
            <a:extLst>
              <a:ext uri="{FF2B5EF4-FFF2-40B4-BE49-F238E27FC236}">
                <a16:creationId xmlns:a16="http://schemas.microsoft.com/office/drawing/2014/main" id="{F55CCF96-395B-47E9-669D-1D6B298B7BC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8" hasCustomPrompt="1"/>
          </p:nvPr>
        </p:nvSpPr>
        <p:spPr>
          <a:xfrm>
            <a:off x="-13066967" y="8417465"/>
            <a:ext cx="7094692" cy="1005840"/>
          </a:xfrm>
        </p:spPr>
        <p:txBody>
          <a:bodyPr>
            <a:no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50" name="Text 6">
            <a:extLst>
              <a:ext uri="{FF2B5EF4-FFF2-40B4-BE49-F238E27FC236}">
                <a16:creationId xmlns:a16="http://schemas.microsoft.com/office/drawing/2014/main" id="{D4D030F2-59C6-7813-2A7D-A5A09AE69FD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9" hasCustomPrompt="1"/>
          </p:nvPr>
        </p:nvSpPr>
        <p:spPr>
          <a:xfrm>
            <a:off x="-12828051" y="-2826503"/>
            <a:ext cx="7094692" cy="1005840"/>
          </a:xfrm>
        </p:spPr>
        <p:txBody>
          <a:bodyPr>
            <a:no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48" name="Text 5">
            <a:extLst>
              <a:ext uri="{FF2B5EF4-FFF2-40B4-BE49-F238E27FC236}">
                <a16:creationId xmlns:a16="http://schemas.microsoft.com/office/drawing/2014/main" id="{39845F24-3A56-E4A2-04B7-CF5BCEA5AE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7" hasCustomPrompt="1"/>
          </p:nvPr>
        </p:nvSpPr>
        <p:spPr>
          <a:xfrm>
            <a:off x="-12828051" y="-5686301"/>
            <a:ext cx="7094692" cy="1005840"/>
          </a:xfrm>
        </p:spPr>
        <p:txBody>
          <a:bodyPr>
            <a:no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45" name="Text 4">
            <a:extLst>
              <a:ext uri="{FF2B5EF4-FFF2-40B4-BE49-F238E27FC236}">
                <a16:creationId xmlns:a16="http://schemas.microsoft.com/office/drawing/2014/main" id="{A09CDC52-D5F5-DE45-52D6-05BB405906A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5" hasCustomPrompt="1"/>
          </p:nvPr>
        </p:nvSpPr>
        <p:spPr>
          <a:xfrm>
            <a:off x="18497371" y="11108568"/>
            <a:ext cx="7094692" cy="1005840"/>
          </a:xfrm>
        </p:spPr>
        <p:txBody>
          <a:bodyPr>
            <a:norm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adipiscing</a:t>
            </a:r>
            <a:endParaRPr lang="en-US" dirty="0"/>
          </a:p>
        </p:txBody>
      </p:sp>
      <p:sp>
        <p:nvSpPr>
          <p:cNvPr id="46" name="Text 3">
            <a:extLst>
              <a:ext uri="{FF2B5EF4-FFF2-40B4-BE49-F238E27FC236}">
                <a16:creationId xmlns:a16="http://schemas.microsoft.com/office/drawing/2014/main" id="{F43B4210-E4FC-DAE2-9817-C4E77E2390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 hasCustomPrompt="1"/>
          </p:nvPr>
        </p:nvSpPr>
        <p:spPr>
          <a:xfrm>
            <a:off x="18497371" y="8415593"/>
            <a:ext cx="7094692" cy="1005840"/>
          </a:xfrm>
        </p:spPr>
        <p:txBody>
          <a:bodyPr>
            <a:no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38" name="Text 2">
            <a:extLst>
              <a:ext uri="{FF2B5EF4-FFF2-40B4-BE49-F238E27FC236}">
                <a16:creationId xmlns:a16="http://schemas.microsoft.com/office/drawing/2014/main" id="{B0AF4713-8247-1457-B86A-522CB21C93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 hasCustomPrompt="1"/>
          </p:nvPr>
        </p:nvSpPr>
        <p:spPr>
          <a:xfrm>
            <a:off x="18500367" y="-2979333"/>
            <a:ext cx="7094692" cy="1005840"/>
          </a:xfrm>
        </p:spPr>
        <p:txBody>
          <a:bodyPr>
            <a:noAutofit/>
          </a:bodyPr>
          <a:lstStyle>
            <a:lvl1pPr marL="0" indent="0" algn="ctr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41" name="Text 1">
            <a:extLst>
              <a:ext uri="{FF2B5EF4-FFF2-40B4-BE49-F238E27FC236}">
                <a16:creationId xmlns:a16="http://schemas.microsoft.com/office/drawing/2014/main" id="{7FD2FDFE-2BD0-5729-7013-E603B89E26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 hasCustomPrompt="1"/>
          </p:nvPr>
        </p:nvSpPr>
        <p:spPr>
          <a:xfrm>
            <a:off x="18500367" y="-5750716"/>
            <a:ext cx="7094692" cy="1005840"/>
          </a:xfrm>
        </p:spPr>
        <p:txBody>
          <a:bodyPr>
            <a:norm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adipiscing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B162D9-8666-6918-11F5-D379A38BF5C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7178901" y="2144239"/>
            <a:ext cx="54909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>
                    <a:lumMod val="95000"/>
                  </a:schemeClr>
                </a:solidFill>
              </a:rPr>
              <a:t>Layout:</a:t>
            </a:r>
          </a:p>
          <a:p>
            <a:pPr algn="ctr"/>
            <a:r>
              <a:rPr lang="en-US" sz="7200" b="1" dirty="0">
                <a:solidFill>
                  <a:schemeClr val="bg1">
                    <a:lumMod val="95000"/>
                  </a:schemeClr>
                </a:solidFill>
              </a:rPr>
              <a:t>8 Pictures</a:t>
            </a:r>
          </a:p>
        </p:txBody>
      </p:sp>
    </p:spTree>
    <p:extLst>
      <p:ext uri="{BB962C8B-B14F-4D97-AF65-F5344CB8AC3E}">
        <p14:creationId xmlns:p14="http://schemas.microsoft.com/office/powerpoint/2010/main" val="462053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animMotion origin="layout" path="M 0 -1.48148E-6 L 0 -0.2930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65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2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animMotion origin="layout" path="M 0 -4.44444E-6 L 0 0.2828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4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2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animMotion origin="layout" path="M -0.66706 0.96968 L -0.66355 0.96968 " pathEditMode="relative" rAng="0" ptsTypes="AA">
                                      <p:cBhvr>
                                        <p:cTn id="21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animMotion origin="layout" path="M 1.66667E-6 0 L 2.5E-6 0 " pathEditMode="relative" rAng="0" ptsTypes="AA">
                                      <p:cBhvr>
                                        <p:cTn id="26" dur="1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animMotion origin="layout" path="M -0.17773 0 L 1.66667E-6 0 " pathEditMode="relative" rAng="0" ptsTypes="AA">
                                      <p:cBhvr>
                                        <p:cTn id="31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76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animMotion origin="layout" path="M 0.66354 -0.97894 L 0.66406 -0.97894 " pathEditMode="relative" rAng="0" ptsTypes="AA">
                                      <p:cBhvr>
                                        <p:cTn id="36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33 1.7044 L -1.30833 1.70718 " pathEditMode="relative" rAng="0" ptsTypes="AA">
                                      <p:cBhvr>
                                        <p:cTn id="42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path" presetSubtype="0" accel="50000" decel="5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animMotion origin="layout" path="M -0.66354 0.96968 L -1.32708 0.96968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animMotion origin="layout" path="M 1.66667E-6 0 L -0.65729 0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865" y="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9"/>
                                    </p:cond>
                                  </p:endCondLst>
                                  <p:childTnLst>
                                    <p:animMotion origin="layout" path="M 3.125E-6 0 L -0.66354 0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1"/>
                                    </p:cond>
                                  </p:endCondLst>
                                  <p:childTnLst>
                                    <p:animMotion origin="layout" path="M 0.66406 -0.97894 L 0.00052 -0.97894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33 1.30324 L -1.30833 1.30047 " pathEditMode="relative" rAng="0" ptsTypes="AA">
                                      <p:cBhvr>
                                        <p:cTn id="61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path" presetSubtype="0" accel="50000" decel="50000" fill="hold" grpId="3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4"/>
                                    </p:cond>
                                  </p:endCondLst>
                                  <p:childTnLst>
                                    <p:animMotion origin="layout" path="M 0.00052 -0.97894 L -0.6625 -0.97894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51" y="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5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6"/>
                                    </p:cond>
                                  </p:endCondLst>
                                  <p:childTnLst>
                                    <p:animMotion origin="layout" path="M -0.66354 0 L -1.32708 0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35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8"/>
                                    </p:cond>
                                  </p:endCondLst>
                                  <p:childTnLst>
                                    <p:animMotion origin="layout" path="M -1.32708 0.96991 L -1.98229 0.96991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760" y="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0"/>
                                    </p:cond>
                                  </p:endCondLst>
                                  <p:childTnLst>
                                    <p:animMotion origin="layout" path="M 1.32708 0.96968 L 0.66354 0.96968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03" y="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07 -0.35833 L -1.30807 -0.36111 " pathEditMode="relative" rAng="0" ptsTypes="AA">
                                      <p:cBhvr>
                                        <p:cTn id="80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5" presetClass="path" presetSubtype="0" accel="50000" decel="50000" fill="hold" grpId="4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3"/>
                                    </p:cond>
                                  </p:endCondLst>
                                  <p:childTnLst>
                                    <p:animMotion origin="layout" path="M -1.32708 0.00023 L -1.97604 0.00023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48" y="0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35" presetClass="path" presetSubtype="0" accel="50000" decel="5000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5"/>
                                    </p:cond>
                                  </p:endCondLst>
                                  <p:childTnLst>
                                    <p:animMotion origin="layout" path="M -0.66302 -0.97894 L -1.32656 -0.97894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35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7"/>
                                    </p:cond>
                                  </p:endCondLst>
                                  <p:childTnLst>
                                    <p:animMotion origin="layout" path="M 0.66354 0.96968 L 5E-6 0.96968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21" y="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9"/>
                                    </p:cond>
                                  </p:endCondLst>
                                  <p:childTnLst>
                                    <p:animMotion origin="layout" path="M 1.33047 -0.97894 L 0.66693 -0.97894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47" y="0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07 -0.75092 L -1.30807 -0.7537 " pathEditMode="relative" rAng="0" ptsTypes="AA">
                                      <p:cBhvr>
                                        <p:cTn id="99" dur="1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5" presetClass="path" presetSubtype="0" accel="50000" decel="50000" fill="hold" grpId="5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2"/>
                                    </p:cond>
                                  </p:endCondLst>
                                  <p:childTnLst>
                                    <p:animMotion origin="layout" path="M -1.32656 -0.97871 L -1.98385 -0.97871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865" y="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4"/>
                                    </p:cond>
                                  </p:endCondLst>
                                  <p:childTnLst>
                                    <p:animMotion origin="layout" path="M -4.58333E-6 0.96968 L -0.66354 0.96968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08" y="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35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6"/>
                                    </p:cond>
                                  </p:endCondLst>
                                  <p:childTnLst>
                                    <p:animMotion origin="layout" path="M 0.66693 -0.97894 L 0.00339 -0.97894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08" y="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8"/>
                                    </p:cond>
                                  </p:endCondLst>
                                  <p:childTnLst>
                                    <p:animMotion origin="layout" path="M 1.99739 0.95509 L 1.33386 0.95509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47" y="0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612 1.69791 L 1.2612 1.69514 " pathEditMode="relative" rAng="0" ptsTypes="AA">
                                      <p:cBhvr>
                                        <p:cTn id="118" dur="1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5" presetClass="path" presetSubtype="0" accel="50000" decel="50000" fill="hold" grpId="3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1"/>
                                    </p:cond>
                                  </p:endCondLst>
                                  <p:childTnLst>
                                    <p:animMotion origin="layout" path="M -0.66354 0.96991 L -1.32083 0.96991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865" y="0"/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42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3"/>
                                    </p:cond>
                                  </p:endCondLst>
                                  <p:childTnLst>
                                    <p:animMotion origin="layout" path="M 0.00339 -0.97894 L -0.66016 -0.97894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12" y="0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5"/>
                                    </p:cond>
                                  </p:endCondLst>
                                  <p:childTnLst>
                                    <p:animMotion origin="layout" path="M 1.33385 0.95509 L 0.67031 0.95509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891" y="0"/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42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7"/>
                                    </p:cond>
                                  </p:endCondLst>
                                  <p:childTnLst>
                                    <p:animMotion origin="layout" path="M 2.00599 -0.97894 L 1.34245 -0.97894 " pathEditMode="relative" rAng="0" ptsTypes="AA">
                                      <p:cBhvr>
                                        <p:cTn id="12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612 1.28079 L 1.2612 1.27801 " pathEditMode="relative" rAng="0" ptsTypes="AA">
                                      <p:cBhvr>
                                        <p:cTn id="137" dur="1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2" presetClass="path" presetSubtype="0" accel="50000" decel="50000" fill="hold" grpId="3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0"/>
                                    </p:cond>
                                  </p:endCondLst>
                                  <p:childTnLst>
                                    <p:animMotion origin="layout" path="M -0.66015 -0.97871 L -1.31432 -0.97871 " pathEditMode="relative" rAng="0" ptsTypes="AA">
                                      <p:cBhvr>
                                        <p:cTn id="14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708" y="0"/>
                                    </p:animMotion>
                                  </p:childTnLst>
                                </p:cTn>
                              </p:par>
                              <p:par>
                                <p:cTn id="142" presetID="42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2"/>
                                    </p:cond>
                                  </p:endCondLst>
                                  <p:childTnLst>
                                    <p:animMotion origin="layout" path="M 0.67031 0.95509 L 0.00677 0.95509 " pathEditMode="relative" rAng="0" ptsTypes="AA">
                                      <p:cBhvr>
                                        <p:cTn id="14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144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4"/>
                                    </p:cond>
                                  </p:endCondLst>
                                  <p:childTnLst>
                                    <p:animMotion origin="layout" path="M 1.34245 -0.97894 L 0.67891 -0.97894 " pathEditMode="relative" rAng="0" ptsTypes="AA">
                                      <p:cBhvr>
                                        <p:cTn id="14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904" y="0"/>
                                    </p:animMotion>
                                  </p:childTnLst>
                                </p:cTn>
                              </p:par>
                              <p:par>
                                <p:cTn id="146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6"/>
                                    </p:cond>
                                  </p:endCondLst>
                                  <p:childTnLst>
                                    <p:animMotion origin="layout" path="M -3.33333E-6 0 L -0.66354 0 " pathEditMode="relative" rAng="0" ptsTypes="AA">
                                      <p:cBhvr>
                                        <p:cTn id="147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94" y="0"/>
                                    </p:animMotion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00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8073 -0.35857 L 1.28073 -0.36134 " pathEditMode="relative" rAng="0" ptsTypes="AA">
                                      <p:cBhvr>
                                        <p:cTn id="156" dur="1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path" presetSubtype="0" accel="50000" decel="50000" fill="hold" grpId="3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9"/>
                                    </p:cond>
                                  </p:endCondLst>
                                  <p:childTnLst>
                                    <p:animMotion origin="layout" path="M 0.00677 0.95532 L -0.65782 0.95532 " pathEditMode="relative" rAng="0" ptsTypes="AA">
                                      <p:cBhvr>
                                        <p:cTn id="16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29" y="0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42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1"/>
                                    </p:cond>
                                  </p:endCondLst>
                                  <p:childTnLst>
                                    <p:animMotion origin="layout" path="M 0.67891 -0.97894 L 0.01537 -0.97894 " pathEditMode="relative" rAng="0" ptsTypes="AA">
                                      <p:cBhvr>
                                        <p:cTn id="16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29" y="0"/>
                                    </p:animMotion>
                                  </p:childTnLst>
                                </p:cTn>
                              </p:par>
                              <p:par>
                                <p:cTn id="163" presetID="35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3"/>
                                    </p:cond>
                                  </p:endCondLst>
                                  <p:childTnLst>
                                    <p:animMotion origin="layout" path="M -0.66354 0 L -1.3306 0 " pathEditMode="relative" rAng="0" ptsTypes="AA">
                                      <p:cBhvr>
                                        <p:cTn id="16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42" y="0"/>
                                    </p:animMotion>
                                  </p:childTnLst>
                                </p:cTn>
                              </p:par>
                              <p:par>
                                <p:cTn id="165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5"/>
                                    </p:cond>
                                  </p:endCondLst>
                                  <p:childTnLst>
                                    <p:animMotion origin="layout" path="M 2.4858 0 L 1.82226 0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2000"/>
                            </p:stCondLst>
                            <p:childTnLst>
                              <p:par>
                                <p:cTn id="1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8073 -0.76296 L 1.28073 -0.76574 " pathEditMode="relative" rAng="0" ptsTypes="AA">
                                      <p:cBhvr>
                                        <p:cTn id="175" dur="1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00"/>
                            </p:stCondLst>
                            <p:childTnLst>
                              <p:par>
                                <p:cTn id="182" presetID="6" presetClass="emph" presetSubtype="0" decel="10000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2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83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84" presetID="42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4"/>
                                    </p:cond>
                                  </p:endCondLst>
                                  <p:childTnLst>
                                    <p:animMotion origin="layout" path="M 0 -0.29305 L 0 3.7037E-7 " pathEditMode="relative" rAng="0" ptsTypes="AA">
                                      <p:cBhvr>
                                        <p:cTn id="18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560"/>
                                    </p:animMotion>
                                  </p:childTnLst>
                                </p:cTn>
                              </p:par>
                              <p:par>
                                <p:cTn id="186" presetID="6" presetClass="emph" presetSubtype="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6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87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88" presetID="42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8"/>
                                    </p:cond>
                                  </p:endCondLst>
                                  <p:childTnLst>
                                    <p:animMotion origin="layout" path="M 0 0.28287 L 0 -4.44444E-6 " pathEditMode="relative" rAng="0" ptsTypes="AA">
                                      <p:cBhvr>
                                        <p:cTn id="18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57" grpId="0"/>
      <p:bldP spid="57" grpId="1"/>
      <p:bldP spid="29" grpId="0"/>
      <p:bldP spid="29" grpId="1"/>
      <p:bldP spid="29" grpId="2"/>
      <p:bldP spid="26" grpId="0"/>
      <p:bldP spid="26" grpId="1"/>
      <p:bldP spid="26" grpId="2"/>
      <p:bldP spid="26" grpId="3"/>
      <p:bldP spid="30" grpId="0"/>
      <p:bldP spid="30" grpId="1"/>
      <p:bldP spid="30" grpId="2"/>
      <p:bldP spid="30" grpId="3"/>
      <p:bldP spid="25" grpId="0"/>
      <p:bldP spid="25" grpId="1"/>
      <p:bldP spid="25" grpId="2"/>
      <p:bldP spid="25" grpId="3"/>
      <p:bldP spid="31" grpId="0"/>
      <p:bldP spid="31" grpId="1"/>
      <p:bldP spid="31" grpId="2"/>
      <p:bldP spid="31" grpId="3"/>
      <p:bldP spid="31" grpId="4"/>
      <p:bldP spid="31" grpId="5"/>
      <p:bldP spid="27" grpId="0"/>
      <p:bldP spid="27" grpId="1"/>
      <p:bldP spid="27" grpId="2"/>
      <p:bldP spid="27" grpId="3"/>
      <p:bldP spid="27" grpId="4"/>
      <p:bldP spid="24" grpId="0"/>
      <p:bldP spid="24" grpId="1"/>
      <p:bldP spid="24" grpId="2"/>
      <p:bldP spid="24" grpId="3"/>
      <p:bldP spid="44" grpId="0"/>
      <p:bldP spid="44" grpId="1"/>
      <p:bldP spid="44" grpId="2"/>
      <p:bldP spid="32" grpId="0"/>
      <p:bldP spid="32" grpId="1"/>
      <p:bldP spid="32" grpId="2"/>
      <p:bldP spid="32" grpId="3"/>
      <p:bldP spid="32" grpId="4"/>
      <p:bldP spid="39" grpId="0"/>
      <p:bldP spid="39" grpId="1"/>
      <p:bldP spid="39" grpId="2"/>
      <p:bldP spid="39" grpId="3"/>
      <p:bldP spid="39" grpId="4"/>
      <p:bldP spid="4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1.28073 -0.76296 L 1.28073 -0.76574 " pathEditMode="relative" rAng="0" ptsTypes="AA">
                      <p:cBhvr>
                        <p:cTn dur="10" fill="hold"/>
                        <p:tgtEl>
                          <p:spTgt spid="40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69"/>
                    </p:animMotion>
                  </p:childTnLst>
                </p:cTn>
              </p:par>
            </p:tnLst>
          </p:tmpl>
        </p:tmplLst>
      </p:bldP>
      <p:bldP spid="40" grpId="2">
        <p:tmplLst>
          <p:tmpl>
            <p:tnLst>
              <p:par>
                <p:cTn presetID="10" presetClass="exit" presetSubtype="0" fill="hold" nodeType="click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1.28073 -0.35857 L 1.28073 -0.36134 " pathEditMode="relative" rAng="0" ptsTypes="AA">
                      <p:cBhvr>
                        <p:cTn dur="10" fill="hold"/>
                        <p:tgtEl>
                          <p:spTgt spid="49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16"/>
                    </p:animMotion>
                  </p:childTnLst>
                </p:cTn>
              </p:par>
            </p:tnLst>
          </p:tmpl>
        </p:tmplLst>
      </p:bldP>
      <p:bldP spid="49" grpId="2"/>
      <p:bldP spid="5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1.2612 1.28079 L 1.2612 1.27801 " pathEditMode="relative" rAng="0" ptsTypes="AA">
                      <p:cBhvr>
                        <p:cTn dur="10" fill="hold"/>
                        <p:tgtEl>
                          <p:spTgt spid="50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0"/>
                    </p:animMotion>
                  </p:childTnLst>
                </p:cTn>
              </p:par>
            </p:tnLst>
          </p:tmpl>
        </p:tmplLst>
      </p:bldP>
      <p:bldP spid="50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1.2612 1.69791 L 1.2612 1.69514 " pathEditMode="relative" rAng="0" ptsTypes="AA">
                      <p:cBhvr>
                        <p:cTn dur="10" fill="hold"/>
                        <p:tgtEl>
                          <p:spTgt spid="48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46"/>
                    </p:animMotion>
                  </p:childTnLst>
                </p:cTn>
              </p:par>
            </p:tnLst>
          </p:tmpl>
        </p:tmplLst>
      </p:bldP>
      <p:bldP spid="48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07 -0.75092 L -1.30807 -0.7537 " pathEditMode="relative" rAng="0" ptsTypes="AA">
                      <p:cBhvr>
                        <p:cTn dur="10" fill="hold"/>
                        <p:tgtEl>
                          <p:spTgt spid="45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46"/>
                    </p:animMotion>
                  </p:childTnLst>
                </p:cTn>
              </p:par>
            </p:tnLst>
          </p:tmpl>
        </p:tmplLst>
      </p:bldP>
      <p:bldP spid="45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07 -0.35833 L -1.30807 -0.36111 " pathEditMode="relative" rAng="0" ptsTypes="AA">
                      <p:cBhvr>
                        <p:cTn dur="10" fill="hold"/>
                        <p:tgtEl>
                          <p:spTgt spid="46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0"/>
                    </p:animMotion>
                  </p:childTnLst>
                </p:cTn>
              </p:par>
            </p:tnLst>
          </p:tmpl>
        </p:tmplLst>
      </p:bldP>
      <p:bldP spid="46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3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33 1.30324 L -1.30833 1.30047 " pathEditMode="relative" rAng="0" ptsTypes="AA">
                      <p:cBhvr>
                        <p:cTn dur="10" fill="hold"/>
                        <p:tgtEl>
                          <p:spTgt spid="38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16"/>
                    </p:animMotion>
                  </p:childTnLst>
                </p:cTn>
              </p:par>
            </p:tnLst>
          </p:tmpl>
        </p:tmplLst>
      </p:bldP>
      <p:bldP spid="38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33 1.7044 L -1.30833 1.70718 " pathEditMode="relative" rAng="0" ptsTypes="AA">
                      <p:cBhvr>
                        <p:cTn dur="10" fill="hold"/>
                        <p:tgtEl>
                          <p:spTgt spid="41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62"/>
                    </p:animMotion>
                  </p:childTnLst>
                </p:cTn>
              </p:par>
            </p:tnLst>
          </p:tmpl>
        </p:tmplLst>
      </p:bldP>
      <p:bldP spid="41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 pictures"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905D7195-DAE2-6F30-40E7-FB9F96AC2E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2828051" y="-7285701"/>
            <a:ext cx="39080180" cy="21798115"/>
          </a:xfrm>
          <a:custGeom>
            <a:avLst/>
            <a:gdLst>
              <a:gd name="connsiteX0" fmla="*/ 12700872 w 39080180"/>
              <a:gd name="connsiteY0" fmla="*/ 6988589 h 21798115"/>
              <a:gd name="connsiteX1" fmla="*/ 12700872 w 39080180"/>
              <a:gd name="connsiteY1" fmla="*/ 14390323 h 21798115"/>
              <a:gd name="connsiteX2" fmla="*/ 25058738 w 39080180"/>
              <a:gd name="connsiteY2" fmla="*/ 14390323 h 21798115"/>
              <a:gd name="connsiteX3" fmla="*/ 25058738 w 39080180"/>
              <a:gd name="connsiteY3" fmla="*/ 6988589 h 21798115"/>
              <a:gd name="connsiteX4" fmla="*/ 55946 w 39080180"/>
              <a:gd name="connsiteY4" fmla="*/ 0 h 21798115"/>
              <a:gd name="connsiteX5" fmla="*/ 12700872 w 39080180"/>
              <a:gd name="connsiteY5" fmla="*/ 0 h 21798115"/>
              <a:gd name="connsiteX6" fmla="*/ 12700872 w 39080180"/>
              <a:gd name="connsiteY6" fmla="*/ 1 h 21798115"/>
              <a:gd name="connsiteX7" fmla="*/ 25058738 w 39080180"/>
              <a:gd name="connsiteY7" fmla="*/ 1 h 21798115"/>
              <a:gd name="connsiteX8" fmla="*/ 39080178 w 39080180"/>
              <a:gd name="connsiteY8" fmla="*/ 1 h 21798115"/>
              <a:gd name="connsiteX9" fmla="*/ 39080180 w 39080180"/>
              <a:gd name="connsiteY9" fmla="*/ 1 h 21798115"/>
              <a:gd name="connsiteX10" fmla="*/ 39080180 w 39080180"/>
              <a:gd name="connsiteY10" fmla="*/ 6988589 h 21798115"/>
              <a:gd name="connsiteX11" fmla="*/ 39080178 w 39080180"/>
              <a:gd name="connsiteY11" fmla="*/ 6988589 h 21798115"/>
              <a:gd name="connsiteX12" fmla="*/ 39080178 w 39080180"/>
              <a:gd name="connsiteY12" fmla="*/ 14390323 h 21798115"/>
              <a:gd name="connsiteX13" fmla="*/ 39080180 w 39080180"/>
              <a:gd name="connsiteY13" fmla="*/ 14390323 h 21798115"/>
              <a:gd name="connsiteX14" fmla="*/ 39080180 w 39080180"/>
              <a:gd name="connsiteY14" fmla="*/ 21798115 h 21798115"/>
              <a:gd name="connsiteX15" fmla="*/ 39080178 w 39080180"/>
              <a:gd name="connsiteY15" fmla="*/ 21798115 h 21798115"/>
              <a:gd name="connsiteX16" fmla="*/ 25058738 w 39080180"/>
              <a:gd name="connsiteY16" fmla="*/ 21798115 h 21798115"/>
              <a:gd name="connsiteX17" fmla="*/ 12700872 w 39080180"/>
              <a:gd name="connsiteY17" fmla="*/ 21798115 h 21798115"/>
              <a:gd name="connsiteX18" fmla="*/ 55946 w 39080180"/>
              <a:gd name="connsiteY18" fmla="*/ 21798115 h 21798115"/>
              <a:gd name="connsiteX19" fmla="*/ 0 w 39080180"/>
              <a:gd name="connsiteY19" fmla="*/ 21798115 h 21798115"/>
              <a:gd name="connsiteX20" fmla="*/ 0 w 39080180"/>
              <a:gd name="connsiteY20" fmla="*/ 14390323 h 21798115"/>
              <a:gd name="connsiteX21" fmla="*/ 55946 w 39080180"/>
              <a:gd name="connsiteY21" fmla="*/ 14390323 h 21798115"/>
              <a:gd name="connsiteX22" fmla="*/ 55946 w 39080180"/>
              <a:gd name="connsiteY22" fmla="*/ 6988589 h 21798115"/>
              <a:gd name="connsiteX23" fmla="*/ 0 w 39080180"/>
              <a:gd name="connsiteY23" fmla="*/ 6988589 h 21798115"/>
              <a:gd name="connsiteX24" fmla="*/ 0 w 39080180"/>
              <a:gd name="connsiteY24" fmla="*/ 1 h 21798115"/>
              <a:gd name="connsiteX25" fmla="*/ 55946 w 39080180"/>
              <a:gd name="connsiteY25" fmla="*/ 1 h 21798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080180" h="21798115">
                <a:moveTo>
                  <a:pt x="12700872" y="6988589"/>
                </a:moveTo>
                <a:lnTo>
                  <a:pt x="12700872" y="14390323"/>
                </a:lnTo>
                <a:lnTo>
                  <a:pt x="25058738" y="14390323"/>
                </a:lnTo>
                <a:lnTo>
                  <a:pt x="25058738" y="6988589"/>
                </a:lnTo>
                <a:close/>
                <a:moveTo>
                  <a:pt x="55946" y="0"/>
                </a:moveTo>
                <a:lnTo>
                  <a:pt x="12700872" y="0"/>
                </a:lnTo>
                <a:lnTo>
                  <a:pt x="12700872" y="1"/>
                </a:lnTo>
                <a:lnTo>
                  <a:pt x="25058738" y="1"/>
                </a:lnTo>
                <a:lnTo>
                  <a:pt x="39080178" y="1"/>
                </a:lnTo>
                <a:lnTo>
                  <a:pt x="39080180" y="1"/>
                </a:lnTo>
                <a:lnTo>
                  <a:pt x="39080180" y="6988589"/>
                </a:lnTo>
                <a:lnTo>
                  <a:pt x="39080178" y="6988589"/>
                </a:lnTo>
                <a:lnTo>
                  <a:pt x="39080178" y="14390323"/>
                </a:lnTo>
                <a:lnTo>
                  <a:pt x="39080180" y="14390323"/>
                </a:lnTo>
                <a:lnTo>
                  <a:pt x="39080180" y="21798115"/>
                </a:lnTo>
                <a:lnTo>
                  <a:pt x="39080178" y="21798115"/>
                </a:lnTo>
                <a:lnTo>
                  <a:pt x="25058738" y="21798115"/>
                </a:lnTo>
                <a:lnTo>
                  <a:pt x="12700872" y="21798115"/>
                </a:lnTo>
                <a:lnTo>
                  <a:pt x="55946" y="21798115"/>
                </a:lnTo>
                <a:lnTo>
                  <a:pt x="0" y="21798115"/>
                </a:lnTo>
                <a:lnTo>
                  <a:pt x="0" y="14390323"/>
                </a:lnTo>
                <a:lnTo>
                  <a:pt x="55946" y="14390323"/>
                </a:lnTo>
                <a:lnTo>
                  <a:pt x="55946" y="6988589"/>
                </a:lnTo>
                <a:lnTo>
                  <a:pt x="0" y="6988589"/>
                </a:lnTo>
                <a:lnTo>
                  <a:pt x="0" y="1"/>
                </a:lnTo>
                <a:lnTo>
                  <a:pt x="55946" y="1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7" name="8">
            <a:extLst>
              <a:ext uri="{FF2B5EF4-FFF2-40B4-BE49-F238E27FC236}">
                <a16:creationId xmlns:a16="http://schemas.microsoft.com/office/drawing/2014/main" id="{99E24182-0DA9-0BEC-0C37-008B0DF0C6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2"/>
          </p:nvPr>
        </p:nvSpPr>
        <p:spPr>
          <a:xfrm>
            <a:off x="18617792" y="502920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9" name="7">
            <a:extLst>
              <a:ext uri="{FF2B5EF4-FFF2-40B4-BE49-F238E27FC236}">
                <a16:creationId xmlns:a16="http://schemas.microsoft.com/office/drawing/2014/main" id="{6A6779EF-4EB2-7B04-DBE1-28D221C629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2"/>
          </p:nvPr>
        </p:nvSpPr>
        <p:spPr>
          <a:xfrm>
            <a:off x="-5839261" y="7216284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6" name="6">
            <a:extLst>
              <a:ext uri="{FF2B5EF4-FFF2-40B4-BE49-F238E27FC236}">
                <a16:creationId xmlns:a16="http://schemas.microsoft.com/office/drawing/2014/main" id="{9989F26D-501D-3C67-860E-765EE466A35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0"/>
          </p:nvPr>
        </p:nvSpPr>
        <p:spPr>
          <a:xfrm>
            <a:off x="-5733359" y="-6047553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0" name="5">
            <a:extLst>
              <a:ext uri="{FF2B5EF4-FFF2-40B4-BE49-F238E27FC236}">
                <a16:creationId xmlns:a16="http://schemas.microsoft.com/office/drawing/2014/main" id="{E9758787-F92A-4678-4C1C-64D39EF09E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5"/>
          </p:nvPr>
        </p:nvSpPr>
        <p:spPr>
          <a:xfrm>
            <a:off x="2396920" y="7216284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25" name="4">
            <a:extLst>
              <a:ext uri="{FF2B5EF4-FFF2-40B4-BE49-F238E27FC236}">
                <a16:creationId xmlns:a16="http://schemas.microsoft.com/office/drawing/2014/main" id="{588AEAA0-5388-2C88-0B4C-F327BF3D5C2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2438400" y="-6148041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31" name="3">
            <a:extLst>
              <a:ext uri="{FF2B5EF4-FFF2-40B4-BE49-F238E27FC236}">
                <a16:creationId xmlns:a16="http://schemas.microsoft.com/office/drawing/2014/main" id="{E0754558-B910-5CC0-B558-2289AA6921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10522104" y="7216284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7" name="2">
            <a:extLst>
              <a:ext uri="{FF2B5EF4-FFF2-40B4-BE49-F238E27FC236}">
                <a16:creationId xmlns:a16="http://schemas.microsoft.com/office/drawing/2014/main" id="{634DB5CE-1B7B-CCDF-7AAA-F5F0744302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7"/>
          </p:nvPr>
        </p:nvSpPr>
        <p:spPr>
          <a:xfrm>
            <a:off x="10528096" y="502920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4" name="1">
            <a:extLst>
              <a:ext uri="{FF2B5EF4-FFF2-40B4-BE49-F238E27FC236}">
                <a16:creationId xmlns:a16="http://schemas.microsoft.com/office/drawing/2014/main" id="{99665C5B-7B63-C104-14C2-2FC456557C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6"/>
          </p:nvPr>
        </p:nvSpPr>
        <p:spPr>
          <a:xfrm>
            <a:off x="10528096" y="-6148041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44" name="0">
            <a:extLst>
              <a:ext uri="{FF2B5EF4-FFF2-40B4-BE49-F238E27FC236}">
                <a16:creationId xmlns:a16="http://schemas.microsoft.com/office/drawing/2014/main" id="{E1C33CA4-03B6-B094-BBE9-2BFFDA9F46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/>
          </p:nvPr>
        </p:nvSpPr>
        <p:spPr>
          <a:xfrm>
            <a:off x="-5651296" y="502920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6" name="Saeed Faal 2">
            <a:extLst>
              <a:ext uri="{FF2B5EF4-FFF2-40B4-BE49-F238E27FC236}">
                <a16:creationId xmlns:a16="http://schemas.microsoft.com/office/drawing/2014/main" id="{09342059-E635-7A39-3E30-F5A3B1125F3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3"/>
          </p:nvPr>
        </p:nvSpPr>
        <p:spPr>
          <a:xfrm>
            <a:off x="-1337187" y="2328017"/>
            <a:ext cx="14866374" cy="6241038"/>
          </a:xfrm>
          <a:custGeom>
            <a:avLst/>
            <a:gdLst>
              <a:gd name="connsiteX0" fmla="*/ 7433187 w 14866374"/>
              <a:gd name="connsiteY0" fmla="*/ 0 h 5126622"/>
              <a:gd name="connsiteX1" fmla="*/ 14866374 w 14866374"/>
              <a:gd name="connsiteY1" fmla="*/ 2563311 h 5126622"/>
              <a:gd name="connsiteX2" fmla="*/ 7433187 w 14866374"/>
              <a:gd name="connsiteY2" fmla="*/ 5126622 h 5126622"/>
              <a:gd name="connsiteX3" fmla="*/ 0 w 14866374"/>
              <a:gd name="connsiteY3" fmla="*/ 2563311 h 5126622"/>
              <a:gd name="connsiteX4" fmla="*/ 7433187 w 14866374"/>
              <a:gd name="connsiteY4" fmla="*/ 0 h 5126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866374" h="5126622">
                <a:moveTo>
                  <a:pt x="7433187" y="0"/>
                </a:moveTo>
                <a:cubicBezTo>
                  <a:pt x="11538423" y="0"/>
                  <a:pt x="14866374" y="1147633"/>
                  <a:pt x="14866374" y="2563311"/>
                </a:cubicBezTo>
                <a:cubicBezTo>
                  <a:pt x="14866374" y="3978989"/>
                  <a:pt x="11538423" y="5126622"/>
                  <a:pt x="7433187" y="5126622"/>
                </a:cubicBezTo>
                <a:cubicBezTo>
                  <a:pt x="3327951" y="5126622"/>
                  <a:pt x="0" y="3978989"/>
                  <a:pt x="0" y="2563311"/>
                </a:cubicBezTo>
                <a:cubicBezTo>
                  <a:pt x="0" y="1147633"/>
                  <a:pt x="3327951" y="0"/>
                  <a:pt x="7433187" y="0"/>
                </a:cubicBezTo>
                <a:close/>
              </a:path>
            </a:pathLst>
          </a:custGeom>
          <a:effectLst>
            <a:outerShdw blurRad="317500" dist="152400" dir="16200000" rotWithShape="0">
              <a:prstClr val="black"/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7" name="Saeed Faal 1">
            <a:extLst>
              <a:ext uri="{FF2B5EF4-FFF2-40B4-BE49-F238E27FC236}">
                <a16:creationId xmlns:a16="http://schemas.microsoft.com/office/drawing/2014/main" id="{70FA7055-F7D0-2F09-31A3-06D75E7EA20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4"/>
          </p:nvPr>
        </p:nvSpPr>
        <p:spPr>
          <a:xfrm>
            <a:off x="-1720644" y="-2268463"/>
            <a:ext cx="15633289" cy="6875970"/>
          </a:xfrm>
          <a:custGeom>
            <a:avLst/>
            <a:gdLst>
              <a:gd name="connsiteX0" fmla="*/ 0 w 15633289"/>
              <a:gd name="connsiteY0" fmla="*/ 0 h 6875970"/>
              <a:gd name="connsiteX1" fmla="*/ 15633289 w 15633289"/>
              <a:gd name="connsiteY1" fmla="*/ 0 h 6875970"/>
              <a:gd name="connsiteX2" fmla="*/ 15633289 w 15633289"/>
              <a:gd name="connsiteY2" fmla="*/ 6875970 h 6875970"/>
              <a:gd name="connsiteX3" fmla="*/ 0 w 15633289"/>
              <a:gd name="connsiteY3" fmla="*/ 6875970 h 6875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33289" h="6875970">
                <a:moveTo>
                  <a:pt x="0" y="0"/>
                </a:moveTo>
                <a:lnTo>
                  <a:pt x="15633289" y="0"/>
                </a:lnTo>
                <a:lnTo>
                  <a:pt x="15633289" y="6875970"/>
                </a:lnTo>
                <a:lnTo>
                  <a:pt x="0" y="6875970"/>
                </a:lnTo>
                <a:close/>
              </a:path>
            </a:pathLst>
          </a:custGeom>
          <a:effectLst>
            <a:outerShdw blurRad="317500" dist="152400" dir="5400000" algn="t" rotWithShape="0">
              <a:prstClr val="black"/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9" name="Text 7">
            <a:extLst>
              <a:ext uri="{FF2B5EF4-FFF2-40B4-BE49-F238E27FC236}">
                <a16:creationId xmlns:a16="http://schemas.microsoft.com/office/drawing/2014/main" id="{F55CCF96-395B-47E9-669D-1D6B298B7BC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8" hasCustomPrompt="1"/>
          </p:nvPr>
        </p:nvSpPr>
        <p:spPr>
          <a:xfrm>
            <a:off x="-13066967" y="8358471"/>
            <a:ext cx="7094692" cy="1005840"/>
          </a:xfrm>
        </p:spPr>
        <p:txBody>
          <a:bodyPr>
            <a:no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50" name="Text 6">
            <a:extLst>
              <a:ext uri="{FF2B5EF4-FFF2-40B4-BE49-F238E27FC236}">
                <a16:creationId xmlns:a16="http://schemas.microsoft.com/office/drawing/2014/main" id="{D4D030F2-59C6-7813-2A7D-A5A09AE69FD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9" hasCustomPrompt="1"/>
          </p:nvPr>
        </p:nvSpPr>
        <p:spPr>
          <a:xfrm>
            <a:off x="-12828051" y="-2885497"/>
            <a:ext cx="7094692" cy="1005840"/>
          </a:xfrm>
        </p:spPr>
        <p:txBody>
          <a:bodyPr>
            <a:no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48" name="Text 5">
            <a:extLst>
              <a:ext uri="{FF2B5EF4-FFF2-40B4-BE49-F238E27FC236}">
                <a16:creationId xmlns:a16="http://schemas.microsoft.com/office/drawing/2014/main" id="{39845F24-3A56-E4A2-04B7-CF5BCEA5AE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7" hasCustomPrompt="1"/>
          </p:nvPr>
        </p:nvSpPr>
        <p:spPr>
          <a:xfrm>
            <a:off x="-12828051" y="-5745295"/>
            <a:ext cx="7094692" cy="1005840"/>
          </a:xfrm>
        </p:spPr>
        <p:txBody>
          <a:bodyPr>
            <a:no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45" name="Text 4">
            <a:extLst>
              <a:ext uri="{FF2B5EF4-FFF2-40B4-BE49-F238E27FC236}">
                <a16:creationId xmlns:a16="http://schemas.microsoft.com/office/drawing/2014/main" id="{A09CDC52-D5F5-DE45-52D6-05BB405906A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5" hasCustomPrompt="1"/>
          </p:nvPr>
        </p:nvSpPr>
        <p:spPr>
          <a:xfrm>
            <a:off x="18497371" y="11049574"/>
            <a:ext cx="7094692" cy="1005840"/>
          </a:xfrm>
        </p:spPr>
        <p:txBody>
          <a:bodyPr>
            <a:norm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adipiscing</a:t>
            </a:r>
            <a:endParaRPr lang="en-US" dirty="0"/>
          </a:p>
        </p:txBody>
      </p:sp>
      <p:sp>
        <p:nvSpPr>
          <p:cNvPr id="46" name="Text 3">
            <a:extLst>
              <a:ext uri="{FF2B5EF4-FFF2-40B4-BE49-F238E27FC236}">
                <a16:creationId xmlns:a16="http://schemas.microsoft.com/office/drawing/2014/main" id="{F43B4210-E4FC-DAE2-9817-C4E77E2390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 hasCustomPrompt="1"/>
          </p:nvPr>
        </p:nvSpPr>
        <p:spPr>
          <a:xfrm>
            <a:off x="18497371" y="8356599"/>
            <a:ext cx="7094692" cy="1005840"/>
          </a:xfrm>
        </p:spPr>
        <p:txBody>
          <a:bodyPr>
            <a:no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38" name="Text 2">
            <a:extLst>
              <a:ext uri="{FF2B5EF4-FFF2-40B4-BE49-F238E27FC236}">
                <a16:creationId xmlns:a16="http://schemas.microsoft.com/office/drawing/2014/main" id="{B0AF4713-8247-1457-B86A-522CB21C93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 hasCustomPrompt="1"/>
          </p:nvPr>
        </p:nvSpPr>
        <p:spPr>
          <a:xfrm>
            <a:off x="18500367" y="-3038327"/>
            <a:ext cx="7094692" cy="1005840"/>
          </a:xfrm>
        </p:spPr>
        <p:txBody>
          <a:bodyPr>
            <a:noAutofit/>
          </a:bodyPr>
          <a:lstStyle>
            <a:lvl1pPr marL="0" indent="0" algn="ctr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41" name="Text 1">
            <a:extLst>
              <a:ext uri="{FF2B5EF4-FFF2-40B4-BE49-F238E27FC236}">
                <a16:creationId xmlns:a16="http://schemas.microsoft.com/office/drawing/2014/main" id="{7FD2FDFE-2BD0-5729-7013-E603B89E26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 hasCustomPrompt="1"/>
          </p:nvPr>
        </p:nvSpPr>
        <p:spPr>
          <a:xfrm>
            <a:off x="18500367" y="-5809710"/>
            <a:ext cx="7094692" cy="1005840"/>
          </a:xfrm>
        </p:spPr>
        <p:txBody>
          <a:bodyPr>
            <a:norm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adipiscing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29D9C97-4C70-C9E1-3A8F-65063AC90A9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2208038" y="2274838"/>
            <a:ext cx="54909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>
                    <a:lumMod val="95000"/>
                  </a:schemeClr>
                </a:solidFill>
              </a:rPr>
              <a:t>Layout:</a:t>
            </a:r>
          </a:p>
          <a:p>
            <a:pPr algn="ctr"/>
            <a:r>
              <a:rPr lang="en-US" sz="7200" b="1" dirty="0">
                <a:solidFill>
                  <a:schemeClr val="bg1">
                    <a:lumMod val="95000"/>
                  </a:schemeClr>
                </a:solidFill>
              </a:rPr>
              <a:t>7 Pictures</a:t>
            </a:r>
          </a:p>
        </p:txBody>
      </p:sp>
    </p:spTree>
    <p:extLst>
      <p:ext uri="{BB962C8B-B14F-4D97-AF65-F5344CB8AC3E}">
        <p14:creationId xmlns:p14="http://schemas.microsoft.com/office/powerpoint/2010/main" val="459287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animMotion origin="layout" path="M 0 -1.48148E-6 L 0 -0.2930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65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animMotion origin="layout" path="M 0 -4.44444E-6 L 0 0.2828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4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2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animMotion origin="layout" path="M -0.66706 0.96968 L -0.66355 0.96968 " pathEditMode="relative" rAng="0" ptsTypes="AA">
                                      <p:cBhvr>
                                        <p:cTn id="21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animMotion origin="layout" path="M 1.66667E-6 0 L 2.5E-6 0 " pathEditMode="relative" rAng="0" ptsTypes="AA">
                                      <p:cBhvr>
                                        <p:cTn id="26" dur="1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animMotion origin="layout" path="M -0.17773 0 L 1.66667E-6 0 " pathEditMode="relative" rAng="0" ptsTypes="AA">
                                      <p:cBhvr>
                                        <p:cTn id="31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76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animMotion origin="layout" path="M 0.66354 -0.97894 L 0.66406 -0.97894 " pathEditMode="relative" rAng="0" ptsTypes="AA">
                                      <p:cBhvr>
                                        <p:cTn id="36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33 1.7044 L -1.30833 1.70717 " pathEditMode="relative" rAng="0" ptsTypes="AA">
                                      <p:cBhvr>
                                        <p:cTn id="42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path" presetSubtype="0" accel="50000" decel="5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animMotion origin="layout" path="M -0.66354 0.96968 L -1.32708 0.96968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animMotion origin="layout" path="M 1.66667E-6 0 L -0.66393 0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90" y="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9"/>
                                    </p:cond>
                                  </p:endCondLst>
                                  <p:childTnLst>
                                    <p:animMotion origin="layout" path="M 3.125E-6 0 L -0.66354 0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1"/>
                                    </p:cond>
                                  </p:endCondLst>
                                  <p:childTnLst>
                                    <p:animMotion origin="layout" path="M 0.66406 -0.97894 L 0.00052 -0.97894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33 1.30324 L -1.30833 1.30047 " pathEditMode="relative" rAng="0" ptsTypes="AA">
                                      <p:cBhvr>
                                        <p:cTn id="61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path" presetSubtype="0" accel="50000" decel="50000" fill="hold" grpId="3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4"/>
                                    </p:cond>
                                  </p:endCondLst>
                                  <p:childTnLst>
                                    <p:animMotion origin="layout" path="M 0.00052 -0.97894 L -0.6625 -0.97894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51" y="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5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6"/>
                                    </p:cond>
                                  </p:endCondLst>
                                  <p:childTnLst>
                                    <p:animMotion origin="layout" path="M -0.66354 0 L -1.32708 0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35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8"/>
                                    </p:cond>
                                  </p:endCondLst>
                                  <p:childTnLst>
                                    <p:animMotion origin="layout" path="M -1.32708 0.96991 L -1.98724 0.96991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08" y="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0"/>
                                    </p:cond>
                                  </p:endCondLst>
                                  <p:childTnLst>
                                    <p:animMotion origin="layout" path="M 1.32708 0.96968 L 0.66354 0.96968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03" y="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07 -0.35834 L -1.30807 -0.36111 " pathEditMode="relative" rAng="0" ptsTypes="AA">
                                      <p:cBhvr>
                                        <p:cTn id="80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5" presetClass="path" presetSubtype="0" accel="50000" decel="50000" fill="hold" grpId="4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3"/>
                                    </p:cond>
                                  </p:endCondLst>
                                  <p:childTnLst>
                                    <p:animMotion origin="layout" path="M -1.32708 0.00023 L -1.98672 0.00023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982" y="0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35" presetClass="path" presetSubtype="0" accel="50000" decel="5000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5"/>
                                    </p:cond>
                                  </p:endCondLst>
                                  <p:childTnLst>
                                    <p:animMotion origin="layout" path="M -0.66302 -0.97894 L -1.32656 -0.97894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35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7"/>
                                    </p:cond>
                                  </p:endCondLst>
                                  <p:childTnLst>
                                    <p:animMotion origin="layout" path="M 0.66354 0.96968 L 5E-6 0.96968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21" y="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9"/>
                                    </p:cond>
                                  </p:endCondLst>
                                  <p:childTnLst>
                                    <p:animMotion origin="layout" path="M 1.33047 -0.97894 L 0.66693 -0.97894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47" y="0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07 -0.75093 L -1.30807 -0.7537 " pathEditMode="relative" rAng="0" ptsTypes="AA">
                                      <p:cBhvr>
                                        <p:cTn id="99" dur="1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5" presetClass="path" presetSubtype="0" accel="50000" decel="50000" fill="hold" grpId="5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2"/>
                                    </p:cond>
                                  </p:endCondLst>
                                  <p:childTnLst>
                                    <p:animMotion origin="layout" path="M -1.32656 -0.97871 L -1.98737 -0.97871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34" y="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4"/>
                                    </p:cond>
                                  </p:endCondLst>
                                  <p:childTnLst>
                                    <p:animMotion origin="layout" path="M -4.58333E-6 0.96968 L -0.66354 0.96968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08" y="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35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6"/>
                                    </p:cond>
                                  </p:endCondLst>
                                  <p:childTnLst>
                                    <p:animMotion origin="layout" path="M 0.66693 -0.97894 L 0.00339 -0.97894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08" y="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8"/>
                                    </p:cond>
                                  </p:endCondLst>
                                  <p:childTnLst>
                                    <p:animMotion origin="layout" path="M 1.99739 0.95509 L 1.33386 0.95509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47" y="0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612 1.69791 L 1.2612 1.69514 " pathEditMode="relative" rAng="0" ptsTypes="AA">
                                      <p:cBhvr>
                                        <p:cTn id="118" dur="1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5" presetClass="path" presetSubtype="0" accel="50000" decel="50000" fill="hold" grpId="3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1"/>
                                    </p:cond>
                                  </p:endCondLst>
                                  <p:childTnLst>
                                    <p:animMotion origin="layout" path="M -0.66354 0.96991 L -1.32734 0.96991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90" y="0"/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42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3"/>
                                    </p:cond>
                                  </p:endCondLst>
                                  <p:childTnLst>
                                    <p:animMotion origin="layout" path="M 0.00339 -0.97894 L -0.66016 -0.97894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12" y="0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5"/>
                                    </p:cond>
                                  </p:endCondLst>
                                  <p:childTnLst>
                                    <p:animMotion origin="layout" path="M 1.33385 0.95509 L 0.67031 0.95509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891" y="0"/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42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7"/>
                                    </p:cond>
                                  </p:endCondLst>
                                  <p:childTnLst>
                                    <p:animMotion origin="layout" path="M 2.00599 -0.97894 L 1.34245 -0.97894 " pathEditMode="relative" rAng="0" ptsTypes="AA">
                                      <p:cBhvr>
                                        <p:cTn id="12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612 1.28078 L 1.2612 1.27801 " pathEditMode="relative" rAng="0" ptsTypes="AA">
                                      <p:cBhvr>
                                        <p:cTn id="137" dur="1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2" presetClass="path" presetSubtype="0" accel="50000" decel="50000" fill="hold" grpId="3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0"/>
                                    </p:cond>
                                  </p:endCondLst>
                                  <p:childTnLst>
                                    <p:animMotion origin="layout" path="M -0.66015 -0.97871 L -1.32291 -0.97871 " pathEditMode="relative" rAng="0" ptsTypes="AA">
                                      <p:cBhvr>
                                        <p:cTn id="14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38" y="0"/>
                                    </p:animMotion>
                                  </p:childTnLst>
                                </p:cTn>
                              </p:par>
                              <p:par>
                                <p:cTn id="142" presetID="42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2"/>
                                    </p:cond>
                                  </p:endCondLst>
                                  <p:childTnLst>
                                    <p:animMotion origin="layout" path="M 0.67031 0.95509 L 0.00677 0.95509 " pathEditMode="relative" rAng="0" ptsTypes="AA">
                                      <p:cBhvr>
                                        <p:cTn id="14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144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4"/>
                                    </p:cond>
                                  </p:endCondLst>
                                  <p:childTnLst>
                                    <p:animMotion origin="layout" path="M 1.34245 -0.97894 L 0.67891 -0.97894 " pathEditMode="relative" rAng="0" ptsTypes="AA">
                                      <p:cBhvr>
                                        <p:cTn id="14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904" y="0"/>
                                    </p:animMotion>
                                  </p:childTnLst>
                                </p:cTn>
                              </p:par>
                              <p:par>
                                <p:cTn id="146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6"/>
                                    </p:cond>
                                  </p:endCondLst>
                                  <p:childTnLst>
                                    <p:animMotion origin="layout" path="M -3.33333E-6 0 L -0.66354 0 " pathEditMode="relative" rAng="0" ptsTypes="AA">
                                      <p:cBhvr>
                                        <p:cTn id="147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94" y="0"/>
                                    </p:animMotion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00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8073 -0.35857 L 1.28073 -0.36134 " pathEditMode="relative" rAng="0" ptsTypes="AA">
                                      <p:cBhvr>
                                        <p:cTn id="156" dur="1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2000"/>
                            </p:stCondLst>
                            <p:childTnLst>
                              <p:par>
                                <p:cTn id="163" presetID="6" presetClass="emph" presetSubtype="0" decel="10000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3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64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42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5"/>
                                    </p:cond>
                                  </p:endCondLst>
                                  <p:childTnLst>
                                    <p:animMotion origin="layout" path="M 0 -0.29305 L 0 3.7037E-7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560"/>
                                    </p:animMotion>
                                  </p:childTnLst>
                                </p:cTn>
                              </p:par>
                              <p:par>
                                <p:cTn id="167" presetID="6" presetClass="emph" presetSubtype="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7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6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9" presetID="42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9"/>
                                    </p:cond>
                                  </p:endCondLst>
                                  <p:childTnLst>
                                    <p:animMotion origin="layout" path="M 0 0.28287 L 0 -4.44444E-6 " pathEditMode="relative" rAng="0" ptsTypes="AA">
                                      <p:cBhvr>
                                        <p:cTn id="17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29" grpId="0"/>
      <p:bldP spid="29" grpId="1"/>
      <p:bldP spid="26" grpId="0"/>
      <p:bldP spid="26" grpId="1"/>
      <p:bldP spid="26" grpId="2"/>
      <p:bldP spid="30" grpId="0"/>
      <p:bldP spid="30" grpId="1"/>
      <p:bldP spid="30" grpId="2"/>
      <p:bldP spid="30" grpId="3"/>
      <p:bldP spid="25" grpId="0"/>
      <p:bldP spid="25" grpId="1"/>
      <p:bldP spid="25" grpId="2"/>
      <p:bldP spid="25" grpId="3"/>
      <p:bldP spid="31" grpId="0"/>
      <p:bldP spid="31" grpId="1"/>
      <p:bldP spid="31" grpId="2"/>
      <p:bldP spid="31" grpId="3"/>
      <p:bldP spid="31" grpId="4"/>
      <p:bldP spid="31" grpId="5"/>
      <p:bldP spid="27" grpId="0"/>
      <p:bldP spid="27" grpId="1"/>
      <p:bldP spid="27" grpId="2"/>
      <p:bldP spid="27" grpId="3"/>
      <p:bldP spid="27" grpId="4"/>
      <p:bldP spid="24" grpId="0"/>
      <p:bldP spid="24" grpId="1"/>
      <p:bldP spid="24" grpId="2"/>
      <p:bldP spid="24" grpId="3"/>
      <p:bldP spid="44" grpId="0"/>
      <p:bldP spid="44" grpId="1"/>
      <p:bldP spid="44" grpId="2"/>
      <p:bldP spid="6" grpId="0"/>
      <p:bldP spid="6" grpId="1"/>
      <p:bldP spid="6" grpId="2"/>
      <p:bldP spid="6" grpId="3"/>
      <p:bldP spid="6" grpId="4"/>
      <p:bldP spid="7" grpId="0"/>
      <p:bldP spid="7" grpId="1"/>
      <p:bldP spid="7" grpId="2"/>
      <p:bldP spid="7" grpId="3"/>
      <p:bldP spid="7" grpId="4"/>
      <p:bldP spid="4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1.28073 -0.35857 L 1.28073 -0.36134 " pathEditMode="relative" rAng="0" ptsTypes="AA">
                      <p:cBhvr>
                        <p:cTn dur="10" fill="hold"/>
                        <p:tgtEl>
                          <p:spTgt spid="49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49" grpId="2">
        <p:tmplLst>
          <p:tmpl>
            <p:tnLst>
              <p:par>
                <p:cTn presetID="10" presetClass="exit" presetSubtype="0" fill="hold" nodeType="click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5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1.2612 1.28078 L 1.2612 1.27801 " pathEditMode="relative" rAng="0" ptsTypes="AA">
                      <p:cBhvr>
                        <p:cTn dur="10" fill="hold"/>
                        <p:tgtEl>
                          <p:spTgt spid="50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50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1.2612 1.69791 L 1.2612 1.69514 " pathEditMode="relative" rAng="0" ptsTypes="AA">
                      <p:cBhvr>
                        <p:cTn dur="10" fill="hold"/>
                        <p:tgtEl>
                          <p:spTgt spid="48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48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07 -0.75093 L -1.30807 -0.7537 " pathEditMode="relative" rAng="0" ptsTypes="AA">
                      <p:cBhvr>
                        <p:cTn dur="10" fill="hold"/>
                        <p:tgtEl>
                          <p:spTgt spid="45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45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07 -0.35834 L -1.30807 -0.36111 " pathEditMode="relative" rAng="0" ptsTypes="AA">
                      <p:cBhvr>
                        <p:cTn dur="10" fill="hold"/>
                        <p:tgtEl>
                          <p:spTgt spid="46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46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3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33 1.30324 L -1.30833 1.30047 " pathEditMode="relative" rAng="0" ptsTypes="AA">
                      <p:cBhvr>
                        <p:cTn dur="10" fill="hold"/>
                        <p:tgtEl>
                          <p:spTgt spid="38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38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33 1.7044 L -1.30833 1.70717 " pathEditMode="relative" rAng="0" ptsTypes="AA">
                      <p:cBhvr>
                        <p:cTn dur="10" fill="hold"/>
                        <p:tgtEl>
                          <p:spTgt spid="41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39"/>
                    </p:animMotion>
                  </p:childTnLst>
                </p:cTn>
              </p:par>
            </p:tnLst>
          </p:tmpl>
        </p:tmplLst>
      </p:bldP>
      <p:bldP spid="41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 pictures"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905D7195-DAE2-6F30-40E7-FB9F96AC2E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2828051" y="-7285701"/>
            <a:ext cx="39080180" cy="21798115"/>
          </a:xfrm>
          <a:custGeom>
            <a:avLst/>
            <a:gdLst>
              <a:gd name="connsiteX0" fmla="*/ 12700872 w 39080180"/>
              <a:gd name="connsiteY0" fmla="*/ 6988589 h 21798115"/>
              <a:gd name="connsiteX1" fmla="*/ 12700872 w 39080180"/>
              <a:gd name="connsiteY1" fmla="*/ 14390323 h 21798115"/>
              <a:gd name="connsiteX2" fmla="*/ 25058738 w 39080180"/>
              <a:gd name="connsiteY2" fmla="*/ 14390323 h 21798115"/>
              <a:gd name="connsiteX3" fmla="*/ 25058738 w 39080180"/>
              <a:gd name="connsiteY3" fmla="*/ 6988589 h 21798115"/>
              <a:gd name="connsiteX4" fmla="*/ 55946 w 39080180"/>
              <a:gd name="connsiteY4" fmla="*/ 0 h 21798115"/>
              <a:gd name="connsiteX5" fmla="*/ 12700872 w 39080180"/>
              <a:gd name="connsiteY5" fmla="*/ 0 h 21798115"/>
              <a:gd name="connsiteX6" fmla="*/ 12700872 w 39080180"/>
              <a:gd name="connsiteY6" fmla="*/ 1 h 21798115"/>
              <a:gd name="connsiteX7" fmla="*/ 25058738 w 39080180"/>
              <a:gd name="connsiteY7" fmla="*/ 1 h 21798115"/>
              <a:gd name="connsiteX8" fmla="*/ 39080178 w 39080180"/>
              <a:gd name="connsiteY8" fmla="*/ 1 h 21798115"/>
              <a:gd name="connsiteX9" fmla="*/ 39080180 w 39080180"/>
              <a:gd name="connsiteY9" fmla="*/ 1 h 21798115"/>
              <a:gd name="connsiteX10" fmla="*/ 39080180 w 39080180"/>
              <a:gd name="connsiteY10" fmla="*/ 6988589 h 21798115"/>
              <a:gd name="connsiteX11" fmla="*/ 39080178 w 39080180"/>
              <a:gd name="connsiteY11" fmla="*/ 6988589 h 21798115"/>
              <a:gd name="connsiteX12" fmla="*/ 39080178 w 39080180"/>
              <a:gd name="connsiteY12" fmla="*/ 14390323 h 21798115"/>
              <a:gd name="connsiteX13" fmla="*/ 39080180 w 39080180"/>
              <a:gd name="connsiteY13" fmla="*/ 14390323 h 21798115"/>
              <a:gd name="connsiteX14" fmla="*/ 39080180 w 39080180"/>
              <a:gd name="connsiteY14" fmla="*/ 21798115 h 21798115"/>
              <a:gd name="connsiteX15" fmla="*/ 39080178 w 39080180"/>
              <a:gd name="connsiteY15" fmla="*/ 21798115 h 21798115"/>
              <a:gd name="connsiteX16" fmla="*/ 25058738 w 39080180"/>
              <a:gd name="connsiteY16" fmla="*/ 21798115 h 21798115"/>
              <a:gd name="connsiteX17" fmla="*/ 12700872 w 39080180"/>
              <a:gd name="connsiteY17" fmla="*/ 21798115 h 21798115"/>
              <a:gd name="connsiteX18" fmla="*/ 55946 w 39080180"/>
              <a:gd name="connsiteY18" fmla="*/ 21798115 h 21798115"/>
              <a:gd name="connsiteX19" fmla="*/ 0 w 39080180"/>
              <a:gd name="connsiteY19" fmla="*/ 21798115 h 21798115"/>
              <a:gd name="connsiteX20" fmla="*/ 0 w 39080180"/>
              <a:gd name="connsiteY20" fmla="*/ 14390323 h 21798115"/>
              <a:gd name="connsiteX21" fmla="*/ 55946 w 39080180"/>
              <a:gd name="connsiteY21" fmla="*/ 14390323 h 21798115"/>
              <a:gd name="connsiteX22" fmla="*/ 55946 w 39080180"/>
              <a:gd name="connsiteY22" fmla="*/ 6988589 h 21798115"/>
              <a:gd name="connsiteX23" fmla="*/ 0 w 39080180"/>
              <a:gd name="connsiteY23" fmla="*/ 6988589 h 21798115"/>
              <a:gd name="connsiteX24" fmla="*/ 0 w 39080180"/>
              <a:gd name="connsiteY24" fmla="*/ 1 h 21798115"/>
              <a:gd name="connsiteX25" fmla="*/ 55946 w 39080180"/>
              <a:gd name="connsiteY25" fmla="*/ 1 h 21798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080180" h="21798115">
                <a:moveTo>
                  <a:pt x="12700872" y="6988589"/>
                </a:moveTo>
                <a:lnTo>
                  <a:pt x="12700872" y="14390323"/>
                </a:lnTo>
                <a:lnTo>
                  <a:pt x="25058738" y="14390323"/>
                </a:lnTo>
                <a:lnTo>
                  <a:pt x="25058738" y="6988589"/>
                </a:lnTo>
                <a:close/>
                <a:moveTo>
                  <a:pt x="55946" y="0"/>
                </a:moveTo>
                <a:lnTo>
                  <a:pt x="12700872" y="0"/>
                </a:lnTo>
                <a:lnTo>
                  <a:pt x="12700872" y="1"/>
                </a:lnTo>
                <a:lnTo>
                  <a:pt x="25058738" y="1"/>
                </a:lnTo>
                <a:lnTo>
                  <a:pt x="39080178" y="1"/>
                </a:lnTo>
                <a:lnTo>
                  <a:pt x="39080180" y="1"/>
                </a:lnTo>
                <a:lnTo>
                  <a:pt x="39080180" y="6988589"/>
                </a:lnTo>
                <a:lnTo>
                  <a:pt x="39080178" y="6988589"/>
                </a:lnTo>
                <a:lnTo>
                  <a:pt x="39080178" y="14390323"/>
                </a:lnTo>
                <a:lnTo>
                  <a:pt x="39080180" y="14390323"/>
                </a:lnTo>
                <a:lnTo>
                  <a:pt x="39080180" y="21798115"/>
                </a:lnTo>
                <a:lnTo>
                  <a:pt x="39080178" y="21798115"/>
                </a:lnTo>
                <a:lnTo>
                  <a:pt x="25058738" y="21798115"/>
                </a:lnTo>
                <a:lnTo>
                  <a:pt x="12700872" y="21798115"/>
                </a:lnTo>
                <a:lnTo>
                  <a:pt x="55946" y="21798115"/>
                </a:lnTo>
                <a:lnTo>
                  <a:pt x="0" y="21798115"/>
                </a:lnTo>
                <a:lnTo>
                  <a:pt x="0" y="14390323"/>
                </a:lnTo>
                <a:lnTo>
                  <a:pt x="55946" y="14390323"/>
                </a:lnTo>
                <a:lnTo>
                  <a:pt x="55946" y="6988589"/>
                </a:lnTo>
                <a:lnTo>
                  <a:pt x="0" y="6988589"/>
                </a:lnTo>
                <a:lnTo>
                  <a:pt x="0" y="1"/>
                </a:lnTo>
                <a:lnTo>
                  <a:pt x="55946" y="1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7">
            <a:extLst>
              <a:ext uri="{FF2B5EF4-FFF2-40B4-BE49-F238E27FC236}">
                <a16:creationId xmlns:a16="http://schemas.microsoft.com/office/drawing/2014/main" id="{6A6779EF-4EB2-7B04-DBE1-28D221C629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2"/>
          </p:nvPr>
        </p:nvSpPr>
        <p:spPr>
          <a:xfrm>
            <a:off x="-5839261" y="7216284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6" name="6">
            <a:extLst>
              <a:ext uri="{FF2B5EF4-FFF2-40B4-BE49-F238E27FC236}">
                <a16:creationId xmlns:a16="http://schemas.microsoft.com/office/drawing/2014/main" id="{9989F26D-501D-3C67-860E-765EE466A35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0"/>
          </p:nvPr>
        </p:nvSpPr>
        <p:spPr>
          <a:xfrm>
            <a:off x="-5733359" y="-6047553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0" name="5">
            <a:extLst>
              <a:ext uri="{FF2B5EF4-FFF2-40B4-BE49-F238E27FC236}">
                <a16:creationId xmlns:a16="http://schemas.microsoft.com/office/drawing/2014/main" id="{E9758787-F92A-4678-4C1C-64D39EF09E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5"/>
          </p:nvPr>
        </p:nvSpPr>
        <p:spPr>
          <a:xfrm>
            <a:off x="2396920" y="7216284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25" name="4">
            <a:extLst>
              <a:ext uri="{FF2B5EF4-FFF2-40B4-BE49-F238E27FC236}">
                <a16:creationId xmlns:a16="http://schemas.microsoft.com/office/drawing/2014/main" id="{588AEAA0-5388-2C88-0B4C-F327BF3D5C2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2438400" y="-6148041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31" name="3">
            <a:extLst>
              <a:ext uri="{FF2B5EF4-FFF2-40B4-BE49-F238E27FC236}">
                <a16:creationId xmlns:a16="http://schemas.microsoft.com/office/drawing/2014/main" id="{E0754558-B910-5CC0-B558-2289AA6921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10522104" y="7216284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7" name="2">
            <a:extLst>
              <a:ext uri="{FF2B5EF4-FFF2-40B4-BE49-F238E27FC236}">
                <a16:creationId xmlns:a16="http://schemas.microsoft.com/office/drawing/2014/main" id="{634DB5CE-1B7B-CCDF-7AAA-F5F0744302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7"/>
          </p:nvPr>
        </p:nvSpPr>
        <p:spPr>
          <a:xfrm>
            <a:off x="10528096" y="502920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4" name="1">
            <a:extLst>
              <a:ext uri="{FF2B5EF4-FFF2-40B4-BE49-F238E27FC236}">
                <a16:creationId xmlns:a16="http://schemas.microsoft.com/office/drawing/2014/main" id="{99665C5B-7B63-C104-14C2-2FC456557C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6"/>
          </p:nvPr>
        </p:nvSpPr>
        <p:spPr>
          <a:xfrm>
            <a:off x="10528096" y="-6148041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44" name="0">
            <a:extLst>
              <a:ext uri="{FF2B5EF4-FFF2-40B4-BE49-F238E27FC236}">
                <a16:creationId xmlns:a16="http://schemas.microsoft.com/office/drawing/2014/main" id="{E1C33CA4-03B6-B094-BBE9-2BFFDA9F46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/>
          </p:nvPr>
        </p:nvSpPr>
        <p:spPr>
          <a:xfrm>
            <a:off x="-5651296" y="502920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Saeed Faal 2">
            <a:extLst>
              <a:ext uri="{FF2B5EF4-FFF2-40B4-BE49-F238E27FC236}">
                <a16:creationId xmlns:a16="http://schemas.microsoft.com/office/drawing/2014/main" id="{D1A8FB3F-B0B2-20DD-169A-4388FE31AF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3"/>
          </p:nvPr>
        </p:nvSpPr>
        <p:spPr>
          <a:xfrm>
            <a:off x="-1337187" y="2328017"/>
            <a:ext cx="14866374" cy="6241038"/>
          </a:xfrm>
          <a:custGeom>
            <a:avLst/>
            <a:gdLst>
              <a:gd name="connsiteX0" fmla="*/ 7433187 w 14866374"/>
              <a:gd name="connsiteY0" fmla="*/ 0 h 5126622"/>
              <a:gd name="connsiteX1" fmla="*/ 14866374 w 14866374"/>
              <a:gd name="connsiteY1" fmla="*/ 2563311 h 5126622"/>
              <a:gd name="connsiteX2" fmla="*/ 7433187 w 14866374"/>
              <a:gd name="connsiteY2" fmla="*/ 5126622 h 5126622"/>
              <a:gd name="connsiteX3" fmla="*/ 0 w 14866374"/>
              <a:gd name="connsiteY3" fmla="*/ 2563311 h 5126622"/>
              <a:gd name="connsiteX4" fmla="*/ 7433187 w 14866374"/>
              <a:gd name="connsiteY4" fmla="*/ 0 h 5126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866374" h="5126622">
                <a:moveTo>
                  <a:pt x="7433187" y="0"/>
                </a:moveTo>
                <a:cubicBezTo>
                  <a:pt x="11538423" y="0"/>
                  <a:pt x="14866374" y="1147633"/>
                  <a:pt x="14866374" y="2563311"/>
                </a:cubicBezTo>
                <a:cubicBezTo>
                  <a:pt x="14866374" y="3978989"/>
                  <a:pt x="11538423" y="5126622"/>
                  <a:pt x="7433187" y="5126622"/>
                </a:cubicBezTo>
                <a:cubicBezTo>
                  <a:pt x="3327951" y="5126622"/>
                  <a:pt x="0" y="3978989"/>
                  <a:pt x="0" y="2563311"/>
                </a:cubicBezTo>
                <a:cubicBezTo>
                  <a:pt x="0" y="1147633"/>
                  <a:pt x="3327951" y="0"/>
                  <a:pt x="7433187" y="0"/>
                </a:cubicBezTo>
                <a:close/>
              </a:path>
            </a:pathLst>
          </a:custGeom>
          <a:effectLst>
            <a:outerShdw blurRad="317500" dist="152400" dir="16200000" rotWithShape="0">
              <a:prstClr val="black"/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Saeed Faal 1">
            <a:extLst>
              <a:ext uri="{FF2B5EF4-FFF2-40B4-BE49-F238E27FC236}">
                <a16:creationId xmlns:a16="http://schemas.microsoft.com/office/drawing/2014/main" id="{0841C080-EB18-7C47-E8F9-ACCC637B444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4"/>
          </p:nvPr>
        </p:nvSpPr>
        <p:spPr>
          <a:xfrm>
            <a:off x="-1720644" y="-2268463"/>
            <a:ext cx="15633289" cy="6875970"/>
          </a:xfrm>
          <a:custGeom>
            <a:avLst/>
            <a:gdLst>
              <a:gd name="connsiteX0" fmla="*/ 0 w 15633289"/>
              <a:gd name="connsiteY0" fmla="*/ 0 h 6875970"/>
              <a:gd name="connsiteX1" fmla="*/ 15633289 w 15633289"/>
              <a:gd name="connsiteY1" fmla="*/ 0 h 6875970"/>
              <a:gd name="connsiteX2" fmla="*/ 15633289 w 15633289"/>
              <a:gd name="connsiteY2" fmla="*/ 6875970 h 6875970"/>
              <a:gd name="connsiteX3" fmla="*/ 0 w 15633289"/>
              <a:gd name="connsiteY3" fmla="*/ 6875970 h 6875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33289" h="6875970">
                <a:moveTo>
                  <a:pt x="0" y="0"/>
                </a:moveTo>
                <a:lnTo>
                  <a:pt x="15633289" y="0"/>
                </a:lnTo>
                <a:lnTo>
                  <a:pt x="15633289" y="6875970"/>
                </a:lnTo>
                <a:lnTo>
                  <a:pt x="0" y="6875970"/>
                </a:lnTo>
                <a:close/>
              </a:path>
            </a:pathLst>
          </a:custGeom>
          <a:effectLst>
            <a:outerShdw blurRad="317500" dist="152400" dir="5400000" algn="t" rotWithShape="0">
              <a:prstClr val="black"/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50" name="Text 6">
            <a:extLst>
              <a:ext uri="{FF2B5EF4-FFF2-40B4-BE49-F238E27FC236}">
                <a16:creationId xmlns:a16="http://schemas.microsoft.com/office/drawing/2014/main" id="{D4D030F2-59C6-7813-2A7D-A5A09AE69FD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9" hasCustomPrompt="1"/>
          </p:nvPr>
        </p:nvSpPr>
        <p:spPr>
          <a:xfrm>
            <a:off x="-12828051" y="-2892873"/>
            <a:ext cx="7094692" cy="1005840"/>
          </a:xfrm>
        </p:spPr>
        <p:txBody>
          <a:bodyPr>
            <a:no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48" name="Text 5">
            <a:extLst>
              <a:ext uri="{FF2B5EF4-FFF2-40B4-BE49-F238E27FC236}">
                <a16:creationId xmlns:a16="http://schemas.microsoft.com/office/drawing/2014/main" id="{39845F24-3A56-E4A2-04B7-CF5BCEA5AE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7" hasCustomPrompt="1"/>
          </p:nvPr>
        </p:nvSpPr>
        <p:spPr>
          <a:xfrm>
            <a:off x="-12828051" y="-5752671"/>
            <a:ext cx="7094692" cy="1005840"/>
          </a:xfrm>
        </p:spPr>
        <p:txBody>
          <a:bodyPr>
            <a:no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45" name="Text 4">
            <a:extLst>
              <a:ext uri="{FF2B5EF4-FFF2-40B4-BE49-F238E27FC236}">
                <a16:creationId xmlns:a16="http://schemas.microsoft.com/office/drawing/2014/main" id="{A09CDC52-D5F5-DE45-52D6-05BB405906A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5" hasCustomPrompt="1"/>
          </p:nvPr>
        </p:nvSpPr>
        <p:spPr>
          <a:xfrm>
            <a:off x="18497371" y="11042198"/>
            <a:ext cx="7094692" cy="1005840"/>
          </a:xfrm>
        </p:spPr>
        <p:txBody>
          <a:bodyPr>
            <a:norm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adipiscing</a:t>
            </a:r>
            <a:endParaRPr lang="en-US" dirty="0"/>
          </a:p>
        </p:txBody>
      </p:sp>
      <p:sp>
        <p:nvSpPr>
          <p:cNvPr id="46" name="Text 3">
            <a:extLst>
              <a:ext uri="{FF2B5EF4-FFF2-40B4-BE49-F238E27FC236}">
                <a16:creationId xmlns:a16="http://schemas.microsoft.com/office/drawing/2014/main" id="{F43B4210-E4FC-DAE2-9817-C4E77E2390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 hasCustomPrompt="1"/>
          </p:nvPr>
        </p:nvSpPr>
        <p:spPr>
          <a:xfrm>
            <a:off x="18497371" y="8349223"/>
            <a:ext cx="7094692" cy="1005840"/>
          </a:xfrm>
        </p:spPr>
        <p:txBody>
          <a:bodyPr>
            <a:no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38" name="Text 2">
            <a:extLst>
              <a:ext uri="{FF2B5EF4-FFF2-40B4-BE49-F238E27FC236}">
                <a16:creationId xmlns:a16="http://schemas.microsoft.com/office/drawing/2014/main" id="{B0AF4713-8247-1457-B86A-522CB21C93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 hasCustomPrompt="1"/>
          </p:nvPr>
        </p:nvSpPr>
        <p:spPr>
          <a:xfrm>
            <a:off x="18500367" y="-3045703"/>
            <a:ext cx="7094692" cy="1005840"/>
          </a:xfrm>
        </p:spPr>
        <p:txBody>
          <a:bodyPr>
            <a:noAutofit/>
          </a:bodyPr>
          <a:lstStyle>
            <a:lvl1pPr marL="0" indent="0" algn="ctr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41" name="Text 1">
            <a:extLst>
              <a:ext uri="{FF2B5EF4-FFF2-40B4-BE49-F238E27FC236}">
                <a16:creationId xmlns:a16="http://schemas.microsoft.com/office/drawing/2014/main" id="{7FD2FDFE-2BD0-5729-7013-E603B89E26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 hasCustomPrompt="1"/>
          </p:nvPr>
        </p:nvSpPr>
        <p:spPr>
          <a:xfrm>
            <a:off x="18500367" y="-5817086"/>
            <a:ext cx="7094692" cy="1005840"/>
          </a:xfrm>
        </p:spPr>
        <p:txBody>
          <a:bodyPr>
            <a:norm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adipiscing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E02D5-8053-665C-CB67-5EB9437D0FC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2208038" y="2274838"/>
            <a:ext cx="54909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>
                    <a:lumMod val="95000"/>
                  </a:schemeClr>
                </a:solidFill>
              </a:rPr>
              <a:t>Layout:</a:t>
            </a:r>
          </a:p>
          <a:p>
            <a:pPr algn="ctr"/>
            <a:r>
              <a:rPr lang="en-US" sz="7200" b="1" dirty="0">
                <a:solidFill>
                  <a:schemeClr val="bg1">
                    <a:lumMod val="95000"/>
                  </a:schemeClr>
                </a:solidFill>
              </a:rPr>
              <a:t>6 Pictures</a:t>
            </a:r>
          </a:p>
        </p:txBody>
      </p:sp>
    </p:spTree>
    <p:extLst>
      <p:ext uri="{BB962C8B-B14F-4D97-AF65-F5344CB8AC3E}">
        <p14:creationId xmlns:p14="http://schemas.microsoft.com/office/powerpoint/2010/main" val="1075194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animMotion origin="layout" path="M 0 -1.48148E-6 L 0 -0.2930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65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2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animMotion origin="layout" path="M 0 -4.44444E-6 L 0 0.2828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4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2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animMotion origin="layout" path="M -0.66706 0.96968 L -0.66355 0.96968 " pathEditMode="relative" rAng="0" ptsTypes="AA">
                                      <p:cBhvr>
                                        <p:cTn id="21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animMotion origin="layout" path="M 1.66667E-6 0 L 2.5E-6 0 " pathEditMode="relative" rAng="0" ptsTypes="AA">
                                      <p:cBhvr>
                                        <p:cTn id="26" dur="1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animMotion origin="layout" path="M -0.17773 0 L 1.66667E-6 0 " pathEditMode="relative" rAng="0" ptsTypes="AA">
                                      <p:cBhvr>
                                        <p:cTn id="31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76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animMotion origin="layout" path="M 0.66354 -0.97894 L 0.66406 -0.97894 " pathEditMode="relative" rAng="0" ptsTypes="AA">
                                      <p:cBhvr>
                                        <p:cTn id="36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33 1.7044 L -1.30833 1.70718 " pathEditMode="relative" rAng="0" ptsTypes="AA">
                                      <p:cBhvr>
                                        <p:cTn id="42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path" presetSubtype="0" accel="50000" decel="5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animMotion origin="layout" path="M -0.66354 0.96968 L -1.32708 0.96968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animMotion origin="layout" path="M 1.66667E-6 0 L -0.66393 0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90" y="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9"/>
                                    </p:cond>
                                  </p:endCondLst>
                                  <p:childTnLst>
                                    <p:animMotion origin="layout" path="M 3.125E-6 0 L -0.66354 0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1"/>
                                    </p:cond>
                                  </p:endCondLst>
                                  <p:childTnLst>
                                    <p:animMotion origin="layout" path="M 0.66406 -0.97894 L 0.00052 -0.97894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33 1.30324 L -1.30833 1.30046 " pathEditMode="relative" rAng="0" ptsTypes="AA">
                                      <p:cBhvr>
                                        <p:cTn id="61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path" presetSubtype="0" accel="50000" decel="50000" fill="hold" grpId="3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4"/>
                                    </p:cond>
                                  </p:endCondLst>
                                  <p:childTnLst>
                                    <p:animMotion origin="layout" path="M 0.00052 -0.97894 L -0.6625 -0.97894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51" y="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5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6"/>
                                    </p:cond>
                                  </p:endCondLst>
                                  <p:childTnLst>
                                    <p:animMotion origin="layout" path="M -0.66354 0 L -1.32708 0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35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8"/>
                                    </p:cond>
                                  </p:endCondLst>
                                  <p:childTnLst>
                                    <p:animMotion origin="layout" path="M -1.32708 0.96991 L -1.98646 0.96991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969" y="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0"/>
                                    </p:cond>
                                  </p:endCondLst>
                                  <p:childTnLst>
                                    <p:animMotion origin="layout" path="M 1.32708 0.96968 L 0.66354 0.96968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03" y="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07 -0.35833 L -1.30807 -0.36111 " pathEditMode="relative" rAng="0" ptsTypes="AA">
                                      <p:cBhvr>
                                        <p:cTn id="80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5" presetClass="path" presetSubtype="0" accel="50000" decel="50000" fill="hold" grpId="4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3"/>
                                    </p:cond>
                                  </p:endCondLst>
                                  <p:childTnLst>
                                    <p:animMotion origin="layout" path="M -1.32708 0.00023 L -1.98958 0.00023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25" y="0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35" presetClass="path" presetSubtype="0" accel="50000" decel="5000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5"/>
                                    </p:cond>
                                  </p:endCondLst>
                                  <p:childTnLst>
                                    <p:animMotion origin="layout" path="M -0.66302 -0.97894 L -1.32656 -0.97894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35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7"/>
                                    </p:cond>
                                  </p:endCondLst>
                                  <p:childTnLst>
                                    <p:animMotion origin="layout" path="M 0.66354 0.96968 L 5E-6 0.96968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21" y="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9"/>
                                    </p:cond>
                                  </p:endCondLst>
                                  <p:childTnLst>
                                    <p:animMotion origin="layout" path="M 1.33047 -0.97894 L 0.66693 -0.97894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47" y="0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07 -0.75092 L -1.30807 -0.7537 " pathEditMode="relative" rAng="0" ptsTypes="AA">
                                      <p:cBhvr>
                                        <p:cTn id="99" dur="1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5" presetClass="path" presetSubtype="0" accel="50000" decel="50000" fill="hold" grpId="5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2"/>
                                    </p:cond>
                                  </p:endCondLst>
                                  <p:childTnLst>
                                    <p:animMotion origin="layout" path="M -1.32656 -0.97871 L -1.98646 -0.97871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995" y="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4"/>
                                    </p:cond>
                                  </p:endCondLst>
                                  <p:childTnLst>
                                    <p:animMotion origin="layout" path="M -4.58333E-6 0.96968 L -0.66354 0.96968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08" y="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35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6"/>
                                    </p:cond>
                                  </p:endCondLst>
                                  <p:childTnLst>
                                    <p:animMotion origin="layout" path="M 0.66693 -0.97894 L 0.00339 -0.97894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08" y="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8"/>
                                    </p:cond>
                                  </p:endCondLst>
                                  <p:childTnLst>
                                    <p:animMotion origin="layout" path="M 1.99739 0.95509 L 1.33386 0.95509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47" y="0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612 1.69792 L 1.2612 1.69514 " pathEditMode="relative" rAng="0" ptsTypes="AA">
                                      <p:cBhvr>
                                        <p:cTn id="118" dur="1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5" presetClass="path" presetSubtype="0" accel="50000" decel="50000" fill="hold" grpId="3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1"/>
                                    </p:cond>
                                  </p:endCondLst>
                                  <p:childTnLst>
                                    <p:animMotion origin="layout" path="M -0.66354 0.96991 L -1.32708 0.96991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42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3"/>
                                    </p:cond>
                                  </p:endCondLst>
                                  <p:childTnLst>
                                    <p:animMotion origin="layout" path="M 0.00339 -0.97894 L -0.66016 -0.97894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12" y="0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5"/>
                                    </p:cond>
                                  </p:endCondLst>
                                  <p:childTnLst>
                                    <p:animMotion origin="layout" path="M 1.33385 0.95509 L 0.67031 0.95509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891" y="0"/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42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7"/>
                                    </p:cond>
                                  </p:endCondLst>
                                  <p:childTnLst>
                                    <p:animMotion origin="layout" path="M 2.00599 -0.97894 L 1.34245 -0.97894 " pathEditMode="relative" rAng="0" ptsTypes="AA">
                                      <p:cBhvr>
                                        <p:cTn id="12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612 1.28079 L 1.2612 1.27801 " pathEditMode="relative" rAng="0" ptsTypes="AA">
                                      <p:cBhvr>
                                        <p:cTn id="137" dur="1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4" presetID="6" presetClass="emph" presetSubtype="0" decel="10000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4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45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46" presetID="42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6"/>
                                    </p:cond>
                                  </p:endCondLst>
                                  <p:childTnLst>
                                    <p:animMotion origin="layout" path="M 0 -0.29305 L 0 3.7037E-7 " pathEditMode="relative" rAng="0" ptsTypes="AA">
                                      <p:cBhvr>
                                        <p:cTn id="14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560"/>
                                    </p:animMotion>
                                  </p:childTnLst>
                                </p:cTn>
                              </p:par>
                              <p:par>
                                <p:cTn id="148" presetID="6" presetClass="emph" presetSubtype="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8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49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0" presetID="42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0"/>
                                    </p:cond>
                                  </p:endCondLst>
                                  <p:childTnLst>
                                    <p:animMotion origin="layout" path="M 0 0.28287 L 0 -4.44444E-6 " pathEditMode="relative" rAng="0" ptsTypes="AA">
                                      <p:cBhvr>
                                        <p:cTn id="15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6" grpId="0"/>
      <p:bldP spid="26" grpId="1"/>
      <p:bldP spid="30" grpId="0"/>
      <p:bldP spid="30" grpId="1"/>
      <p:bldP spid="30" grpId="2"/>
      <p:bldP spid="25" grpId="0"/>
      <p:bldP spid="25" grpId="1"/>
      <p:bldP spid="25" grpId="2"/>
      <p:bldP spid="25" grpId="3"/>
      <p:bldP spid="31" grpId="0"/>
      <p:bldP spid="31" grpId="1"/>
      <p:bldP spid="31" grpId="2"/>
      <p:bldP spid="31" grpId="3"/>
      <p:bldP spid="31" grpId="4"/>
      <p:bldP spid="31" grpId="5"/>
      <p:bldP spid="27" grpId="0"/>
      <p:bldP spid="27" grpId="1"/>
      <p:bldP spid="27" grpId="2"/>
      <p:bldP spid="27" grpId="3"/>
      <p:bldP spid="27" grpId="4"/>
      <p:bldP spid="24" grpId="0"/>
      <p:bldP spid="24" grpId="1"/>
      <p:bldP spid="24" grpId="2"/>
      <p:bldP spid="24" grpId="3"/>
      <p:bldP spid="44" grpId="0"/>
      <p:bldP spid="44" grpId="1"/>
      <p:bldP spid="44" grpId="2"/>
      <p:bldP spid="2" grpId="0"/>
      <p:bldP spid="2" grpId="1"/>
      <p:bldP spid="2" grpId="2"/>
      <p:bldP spid="2" grpId="3"/>
      <p:bldP spid="2" grpId="4"/>
      <p:bldP spid="3" grpId="0"/>
      <p:bldP spid="3" grpId="1"/>
      <p:bldP spid="3" grpId="2"/>
      <p:bldP spid="3" grpId="3"/>
      <p:bldP spid="3" grpId="4"/>
      <p:bldP spid="5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1.2612 1.28079 L 1.2612 1.27801 " pathEditMode="relative" rAng="0" ptsTypes="AA">
                      <p:cBhvr>
                        <p:cTn dur="10" fill="hold"/>
                        <p:tgtEl>
                          <p:spTgt spid="50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50" grpId="2">
        <p:tmplLst>
          <p:tmpl>
            <p:tnLst>
              <p:par>
                <p:cTn presetID="10" presetClass="exit" presetSubtype="0" fill="hold" nodeType="click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1.2612 1.69792 L 1.2612 1.69514 " pathEditMode="relative" rAng="0" ptsTypes="AA">
                      <p:cBhvr>
                        <p:cTn dur="10" fill="hold"/>
                        <p:tgtEl>
                          <p:spTgt spid="48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48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07 -0.75092 L -1.30807 -0.7537 " pathEditMode="relative" rAng="0" ptsTypes="AA">
                      <p:cBhvr>
                        <p:cTn dur="10" fill="hold"/>
                        <p:tgtEl>
                          <p:spTgt spid="45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45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07 -0.35833 L -1.30807 -0.36111 " pathEditMode="relative" rAng="0" ptsTypes="AA">
                      <p:cBhvr>
                        <p:cTn dur="10" fill="hold"/>
                        <p:tgtEl>
                          <p:spTgt spid="46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46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3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33 1.30324 L -1.30833 1.30046 " pathEditMode="relative" rAng="0" ptsTypes="AA">
                      <p:cBhvr>
                        <p:cTn dur="10" fill="hold"/>
                        <p:tgtEl>
                          <p:spTgt spid="38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38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33 1.7044 L -1.30833 1.70718 " pathEditMode="relative" rAng="0" ptsTypes="AA">
                      <p:cBhvr>
                        <p:cTn dur="10" fill="hold"/>
                        <p:tgtEl>
                          <p:spTgt spid="41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39"/>
                    </p:animMotion>
                  </p:childTnLst>
                </p:cTn>
              </p:par>
            </p:tnLst>
          </p:tmpl>
        </p:tmplLst>
      </p:bldP>
      <p:bldP spid="41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 pictures"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905D7195-DAE2-6F30-40E7-FB9F96AC2E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2828051" y="-7285701"/>
            <a:ext cx="39080180" cy="21798115"/>
          </a:xfrm>
          <a:custGeom>
            <a:avLst/>
            <a:gdLst>
              <a:gd name="connsiteX0" fmla="*/ 12700872 w 39080180"/>
              <a:gd name="connsiteY0" fmla="*/ 6988589 h 21798115"/>
              <a:gd name="connsiteX1" fmla="*/ 12700872 w 39080180"/>
              <a:gd name="connsiteY1" fmla="*/ 14390323 h 21798115"/>
              <a:gd name="connsiteX2" fmla="*/ 25058738 w 39080180"/>
              <a:gd name="connsiteY2" fmla="*/ 14390323 h 21798115"/>
              <a:gd name="connsiteX3" fmla="*/ 25058738 w 39080180"/>
              <a:gd name="connsiteY3" fmla="*/ 6988589 h 21798115"/>
              <a:gd name="connsiteX4" fmla="*/ 55946 w 39080180"/>
              <a:gd name="connsiteY4" fmla="*/ 0 h 21798115"/>
              <a:gd name="connsiteX5" fmla="*/ 12700872 w 39080180"/>
              <a:gd name="connsiteY5" fmla="*/ 0 h 21798115"/>
              <a:gd name="connsiteX6" fmla="*/ 12700872 w 39080180"/>
              <a:gd name="connsiteY6" fmla="*/ 1 h 21798115"/>
              <a:gd name="connsiteX7" fmla="*/ 25058738 w 39080180"/>
              <a:gd name="connsiteY7" fmla="*/ 1 h 21798115"/>
              <a:gd name="connsiteX8" fmla="*/ 39080178 w 39080180"/>
              <a:gd name="connsiteY8" fmla="*/ 1 h 21798115"/>
              <a:gd name="connsiteX9" fmla="*/ 39080180 w 39080180"/>
              <a:gd name="connsiteY9" fmla="*/ 1 h 21798115"/>
              <a:gd name="connsiteX10" fmla="*/ 39080180 w 39080180"/>
              <a:gd name="connsiteY10" fmla="*/ 6988589 h 21798115"/>
              <a:gd name="connsiteX11" fmla="*/ 39080178 w 39080180"/>
              <a:gd name="connsiteY11" fmla="*/ 6988589 h 21798115"/>
              <a:gd name="connsiteX12" fmla="*/ 39080178 w 39080180"/>
              <a:gd name="connsiteY12" fmla="*/ 14390323 h 21798115"/>
              <a:gd name="connsiteX13" fmla="*/ 39080180 w 39080180"/>
              <a:gd name="connsiteY13" fmla="*/ 14390323 h 21798115"/>
              <a:gd name="connsiteX14" fmla="*/ 39080180 w 39080180"/>
              <a:gd name="connsiteY14" fmla="*/ 21798115 h 21798115"/>
              <a:gd name="connsiteX15" fmla="*/ 39080178 w 39080180"/>
              <a:gd name="connsiteY15" fmla="*/ 21798115 h 21798115"/>
              <a:gd name="connsiteX16" fmla="*/ 25058738 w 39080180"/>
              <a:gd name="connsiteY16" fmla="*/ 21798115 h 21798115"/>
              <a:gd name="connsiteX17" fmla="*/ 12700872 w 39080180"/>
              <a:gd name="connsiteY17" fmla="*/ 21798115 h 21798115"/>
              <a:gd name="connsiteX18" fmla="*/ 55946 w 39080180"/>
              <a:gd name="connsiteY18" fmla="*/ 21798115 h 21798115"/>
              <a:gd name="connsiteX19" fmla="*/ 0 w 39080180"/>
              <a:gd name="connsiteY19" fmla="*/ 21798115 h 21798115"/>
              <a:gd name="connsiteX20" fmla="*/ 0 w 39080180"/>
              <a:gd name="connsiteY20" fmla="*/ 14390323 h 21798115"/>
              <a:gd name="connsiteX21" fmla="*/ 55946 w 39080180"/>
              <a:gd name="connsiteY21" fmla="*/ 14390323 h 21798115"/>
              <a:gd name="connsiteX22" fmla="*/ 55946 w 39080180"/>
              <a:gd name="connsiteY22" fmla="*/ 6988589 h 21798115"/>
              <a:gd name="connsiteX23" fmla="*/ 0 w 39080180"/>
              <a:gd name="connsiteY23" fmla="*/ 6988589 h 21798115"/>
              <a:gd name="connsiteX24" fmla="*/ 0 w 39080180"/>
              <a:gd name="connsiteY24" fmla="*/ 1 h 21798115"/>
              <a:gd name="connsiteX25" fmla="*/ 55946 w 39080180"/>
              <a:gd name="connsiteY25" fmla="*/ 1 h 21798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080180" h="21798115">
                <a:moveTo>
                  <a:pt x="12700872" y="6988589"/>
                </a:moveTo>
                <a:lnTo>
                  <a:pt x="12700872" y="14390323"/>
                </a:lnTo>
                <a:lnTo>
                  <a:pt x="25058738" y="14390323"/>
                </a:lnTo>
                <a:lnTo>
                  <a:pt x="25058738" y="6988589"/>
                </a:lnTo>
                <a:close/>
                <a:moveTo>
                  <a:pt x="55946" y="0"/>
                </a:moveTo>
                <a:lnTo>
                  <a:pt x="12700872" y="0"/>
                </a:lnTo>
                <a:lnTo>
                  <a:pt x="12700872" y="1"/>
                </a:lnTo>
                <a:lnTo>
                  <a:pt x="25058738" y="1"/>
                </a:lnTo>
                <a:lnTo>
                  <a:pt x="39080178" y="1"/>
                </a:lnTo>
                <a:lnTo>
                  <a:pt x="39080180" y="1"/>
                </a:lnTo>
                <a:lnTo>
                  <a:pt x="39080180" y="6988589"/>
                </a:lnTo>
                <a:lnTo>
                  <a:pt x="39080178" y="6988589"/>
                </a:lnTo>
                <a:lnTo>
                  <a:pt x="39080178" y="14390323"/>
                </a:lnTo>
                <a:lnTo>
                  <a:pt x="39080180" y="14390323"/>
                </a:lnTo>
                <a:lnTo>
                  <a:pt x="39080180" y="21798115"/>
                </a:lnTo>
                <a:lnTo>
                  <a:pt x="39080178" y="21798115"/>
                </a:lnTo>
                <a:lnTo>
                  <a:pt x="25058738" y="21798115"/>
                </a:lnTo>
                <a:lnTo>
                  <a:pt x="12700872" y="21798115"/>
                </a:lnTo>
                <a:lnTo>
                  <a:pt x="55946" y="21798115"/>
                </a:lnTo>
                <a:lnTo>
                  <a:pt x="0" y="21798115"/>
                </a:lnTo>
                <a:lnTo>
                  <a:pt x="0" y="14390323"/>
                </a:lnTo>
                <a:lnTo>
                  <a:pt x="55946" y="14390323"/>
                </a:lnTo>
                <a:lnTo>
                  <a:pt x="55946" y="6988589"/>
                </a:lnTo>
                <a:lnTo>
                  <a:pt x="0" y="6988589"/>
                </a:lnTo>
                <a:lnTo>
                  <a:pt x="0" y="1"/>
                </a:lnTo>
                <a:lnTo>
                  <a:pt x="55946" y="1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6">
            <a:extLst>
              <a:ext uri="{FF2B5EF4-FFF2-40B4-BE49-F238E27FC236}">
                <a16:creationId xmlns:a16="http://schemas.microsoft.com/office/drawing/2014/main" id="{9989F26D-501D-3C67-860E-765EE466A35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0"/>
          </p:nvPr>
        </p:nvSpPr>
        <p:spPr>
          <a:xfrm>
            <a:off x="-5733359" y="-6047553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0" name="5">
            <a:extLst>
              <a:ext uri="{FF2B5EF4-FFF2-40B4-BE49-F238E27FC236}">
                <a16:creationId xmlns:a16="http://schemas.microsoft.com/office/drawing/2014/main" id="{E9758787-F92A-4678-4C1C-64D39EF09E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5"/>
          </p:nvPr>
        </p:nvSpPr>
        <p:spPr>
          <a:xfrm>
            <a:off x="2396920" y="7216284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25" name="4">
            <a:extLst>
              <a:ext uri="{FF2B5EF4-FFF2-40B4-BE49-F238E27FC236}">
                <a16:creationId xmlns:a16="http://schemas.microsoft.com/office/drawing/2014/main" id="{588AEAA0-5388-2C88-0B4C-F327BF3D5C2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2438400" y="-6148041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31" name="3">
            <a:extLst>
              <a:ext uri="{FF2B5EF4-FFF2-40B4-BE49-F238E27FC236}">
                <a16:creationId xmlns:a16="http://schemas.microsoft.com/office/drawing/2014/main" id="{E0754558-B910-5CC0-B558-2289AA6921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10522104" y="7216284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7" name="2">
            <a:extLst>
              <a:ext uri="{FF2B5EF4-FFF2-40B4-BE49-F238E27FC236}">
                <a16:creationId xmlns:a16="http://schemas.microsoft.com/office/drawing/2014/main" id="{634DB5CE-1B7B-CCDF-7AAA-F5F0744302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7"/>
          </p:nvPr>
        </p:nvSpPr>
        <p:spPr>
          <a:xfrm>
            <a:off x="10528096" y="502920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4" name="1">
            <a:extLst>
              <a:ext uri="{FF2B5EF4-FFF2-40B4-BE49-F238E27FC236}">
                <a16:creationId xmlns:a16="http://schemas.microsoft.com/office/drawing/2014/main" id="{99665C5B-7B63-C104-14C2-2FC456557C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6"/>
          </p:nvPr>
        </p:nvSpPr>
        <p:spPr>
          <a:xfrm>
            <a:off x="10528096" y="-6148041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44" name="0">
            <a:extLst>
              <a:ext uri="{FF2B5EF4-FFF2-40B4-BE49-F238E27FC236}">
                <a16:creationId xmlns:a16="http://schemas.microsoft.com/office/drawing/2014/main" id="{E1C33CA4-03B6-B094-BBE9-2BFFDA9F46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/>
          </p:nvPr>
        </p:nvSpPr>
        <p:spPr>
          <a:xfrm>
            <a:off x="-5651296" y="502920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Saeed Faal 2">
            <a:extLst>
              <a:ext uri="{FF2B5EF4-FFF2-40B4-BE49-F238E27FC236}">
                <a16:creationId xmlns:a16="http://schemas.microsoft.com/office/drawing/2014/main" id="{1D1DB108-DDEA-7417-3415-3E5EA8F576F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3"/>
          </p:nvPr>
        </p:nvSpPr>
        <p:spPr>
          <a:xfrm>
            <a:off x="-1337187" y="2328017"/>
            <a:ext cx="14866374" cy="6241038"/>
          </a:xfrm>
          <a:custGeom>
            <a:avLst/>
            <a:gdLst>
              <a:gd name="connsiteX0" fmla="*/ 7433187 w 14866374"/>
              <a:gd name="connsiteY0" fmla="*/ 0 h 5126622"/>
              <a:gd name="connsiteX1" fmla="*/ 14866374 w 14866374"/>
              <a:gd name="connsiteY1" fmla="*/ 2563311 h 5126622"/>
              <a:gd name="connsiteX2" fmla="*/ 7433187 w 14866374"/>
              <a:gd name="connsiteY2" fmla="*/ 5126622 h 5126622"/>
              <a:gd name="connsiteX3" fmla="*/ 0 w 14866374"/>
              <a:gd name="connsiteY3" fmla="*/ 2563311 h 5126622"/>
              <a:gd name="connsiteX4" fmla="*/ 7433187 w 14866374"/>
              <a:gd name="connsiteY4" fmla="*/ 0 h 5126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866374" h="5126622">
                <a:moveTo>
                  <a:pt x="7433187" y="0"/>
                </a:moveTo>
                <a:cubicBezTo>
                  <a:pt x="11538423" y="0"/>
                  <a:pt x="14866374" y="1147633"/>
                  <a:pt x="14866374" y="2563311"/>
                </a:cubicBezTo>
                <a:cubicBezTo>
                  <a:pt x="14866374" y="3978989"/>
                  <a:pt x="11538423" y="5126622"/>
                  <a:pt x="7433187" y="5126622"/>
                </a:cubicBezTo>
                <a:cubicBezTo>
                  <a:pt x="3327951" y="5126622"/>
                  <a:pt x="0" y="3978989"/>
                  <a:pt x="0" y="2563311"/>
                </a:cubicBezTo>
                <a:cubicBezTo>
                  <a:pt x="0" y="1147633"/>
                  <a:pt x="3327951" y="0"/>
                  <a:pt x="7433187" y="0"/>
                </a:cubicBezTo>
                <a:close/>
              </a:path>
            </a:pathLst>
          </a:custGeom>
          <a:effectLst>
            <a:outerShdw blurRad="317500" dist="152400" dir="16200000" rotWithShape="0">
              <a:prstClr val="black"/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Saeed Faal 1">
            <a:extLst>
              <a:ext uri="{FF2B5EF4-FFF2-40B4-BE49-F238E27FC236}">
                <a16:creationId xmlns:a16="http://schemas.microsoft.com/office/drawing/2014/main" id="{4F6552FB-0F29-54A8-7BFE-3E381DDA2C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4"/>
          </p:nvPr>
        </p:nvSpPr>
        <p:spPr>
          <a:xfrm>
            <a:off x="-1720644" y="-2268463"/>
            <a:ext cx="15633289" cy="6875970"/>
          </a:xfrm>
          <a:custGeom>
            <a:avLst/>
            <a:gdLst>
              <a:gd name="connsiteX0" fmla="*/ 0 w 15633289"/>
              <a:gd name="connsiteY0" fmla="*/ 0 h 6875970"/>
              <a:gd name="connsiteX1" fmla="*/ 15633289 w 15633289"/>
              <a:gd name="connsiteY1" fmla="*/ 0 h 6875970"/>
              <a:gd name="connsiteX2" fmla="*/ 15633289 w 15633289"/>
              <a:gd name="connsiteY2" fmla="*/ 6875970 h 6875970"/>
              <a:gd name="connsiteX3" fmla="*/ 0 w 15633289"/>
              <a:gd name="connsiteY3" fmla="*/ 6875970 h 6875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33289" h="6875970">
                <a:moveTo>
                  <a:pt x="0" y="0"/>
                </a:moveTo>
                <a:lnTo>
                  <a:pt x="15633289" y="0"/>
                </a:lnTo>
                <a:lnTo>
                  <a:pt x="15633289" y="6875970"/>
                </a:lnTo>
                <a:lnTo>
                  <a:pt x="0" y="6875970"/>
                </a:lnTo>
                <a:close/>
              </a:path>
            </a:pathLst>
          </a:custGeom>
          <a:effectLst>
            <a:outerShdw blurRad="317500" dist="152400" dir="5400000" algn="t" rotWithShape="0">
              <a:prstClr val="black"/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8" name="Text 5">
            <a:extLst>
              <a:ext uri="{FF2B5EF4-FFF2-40B4-BE49-F238E27FC236}">
                <a16:creationId xmlns:a16="http://schemas.microsoft.com/office/drawing/2014/main" id="{39845F24-3A56-E4A2-04B7-CF5BCEA5AE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7" hasCustomPrompt="1"/>
          </p:nvPr>
        </p:nvSpPr>
        <p:spPr>
          <a:xfrm>
            <a:off x="-12828051" y="-5752671"/>
            <a:ext cx="7094692" cy="1005840"/>
          </a:xfrm>
        </p:spPr>
        <p:txBody>
          <a:bodyPr>
            <a:no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45" name="Text 4">
            <a:extLst>
              <a:ext uri="{FF2B5EF4-FFF2-40B4-BE49-F238E27FC236}">
                <a16:creationId xmlns:a16="http://schemas.microsoft.com/office/drawing/2014/main" id="{A09CDC52-D5F5-DE45-52D6-05BB405906A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5" hasCustomPrompt="1"/>
          </p:nvPr>
        </p:nvSpPr>
        <p:spPr>
          <a:xfrm>
            <a:off x="18497371" y="11042198"/>
            <a:ext cx="7094692" cy="1005840"/>
          </a:xfrm>
        </p:spPr>
        <p:txBody>
          <a:bodyPr>
            <a:norm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adipiscing</a:t>
            </a:r>
            <a:endParaRPr lang="en-US" dirty="0"/>
          </a:p>
        </p:txBody>
      </p:sp>
      <p:sp>
        <p:nvSpPr>
          <p:cNvPr id="46" name="Text 3">
            <a:extLst>
              <a:ext uri="{FF2B5EF4-FFF2-40B4-BE49-F238E27FC236}">
                <a16:creationId xmlns:a16="http://schemas.microsoft.com/office/drawing/2014/main" id="{F43B4210-E4FC-DAE2-9817-C4E77E2390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 hasCustomPrompt="1"/>
          </p:nvPr>
        </p:nvSpPr>
        <p:spPr>
          <a:xfrm>
            <a:off x="18497371" y="8349223"/>
            <a:ext cx="7094692" cy="1005840"/>
          </a:xfrm>
        </p:spPr>
        <p:txBody>
          <a:bodyPr>
            <a:no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38" name="Text 2">
            <a:extLst>
              <a:ext uri="{FF2B5EF4-FFF2-40B4-BE49-F238E27FC236}">
                <a16:creationId xmlns:a16="http://schemas.microsoft.com/office/drawing/2014/main" id="{B0AF4713-8247-1457-B86A-522CB21C93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 hasCustomPrompt="1"/>
          </p:nvPr>
        </p:nvSpPr>
        <p:spPr>
          <a:xfrm>
            <a:off x="18500367" y="-3045703"/>
            <a:ext cx="7094692" cy="1005840"/>
          </a:xfrm>
        </p:spPr>
        <p:txBody>
          <a:bodyPr>
            <a:noAutofit/>
          </a:bodyPr>
          <a:lstStyle>
            <a:lvl1pPr marL="0" indent="0" algn="ctr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41" name="Text 1">
            <a:extLst>
              <a:ext uri="{FF2B5EF4-FFF2-40B4-BE49-F238E27FC236}">
                <a16:creationId xmlns:a16="http://schemas.microsoft.com/office/drawing/2014/main" id="{7FD2FDFE-2BD0-5729-7013-E603B89E26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 hasCustomPrompt="1"/>
          </p:nvPr>
        </p:nvSpPr>
        <p:spPr>
          <a:xfrm>
            <a:off x="18500367" y="-5817086"/>
            <a:ext cx="7094692" cy="1005840"/>
          </a:xfrm>
        </p:spPr>
        <p:txBody>
          <a:bodyPr>
            <a:norm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adipiscing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B71FB8-54D4-1398-67F0-C928199EE8C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2208038" y="2274838"/>
            <a:ext cx="54909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>
                    <a:lumMod val="95000"/>
                  </a:schemeClr>
                </a:solidFill>
              </a:rPr>
              <a:t>Layout:</a:t>
            </a:r>
          </a:p>
          <a:p>
            <a:pPr algn="ctr"/>
            <a:r>
              <a:rPr lang="en-US" sz="7200" b="1" dirty="0">
                <a:solidFill>
                  <a:schemeClr val="bg1">
                    <a:lumMod val="95000"/>
                  </a:schemeClr>
                </a:solidFill>
              </a:rPr>
              <a:t>5 Pictures</a:t>
            </a:r>
          </a:p>
        </p:txBody>
      </p:sp>
    </p:spTree>
    <p:extLst>
      <p:ext uri="{BB962C8B-B14F-4D97-AF65-F5344CB8AC3E}">
        <p14:creationId xmlns:p14="http://schemas.microsoft.com/office/powerpoint/2010/main" val="4740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animMotion origin="layout" path="M 0 -1.48148E-6 L 0 -0.2930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65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2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animMotion origin="layout" path="M 0 -4.44444E-6 L 0 0.2828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4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2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animMotion origin="layout" path="M -0.66706 0.96968 L -0.66355 0.96968 " pathEditMode="relative" rAng="0" ptsTypes="AA">
                                      <p:cBhvr>
                                        <p:cTn id="21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animMotion origin="layout" path="M 1.66667E-6 0 L 2.5E-6 0 " pathEditMode="relative" rAng="0" ptsTypes="AA">
                                      <p:cBhvr>
                                        <p:cTn id="26" dur="1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animMotion origin="layout" path="M -0.17773 0 L 1.66667E-6 0 " pathEditMode="relative" rAng="0" ptsTypes="AA">
                                      <p:cBhvr>
                                        <p:cTn id="31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76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animMotion origin="layout" path="M 0.66354 -0.97894 L 0.66406 -0.97894 " pathEditMode="relative" rAng="0" ptsTypes="AA">
                                      <p:cBhvr>
                                        <p:cTn id="36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33 1.7044 L -1.30833 1.70718 " pathEditMode="relative" rAng="0" ptsTypes="AA">
                                      <p:cBhvr>
                                        <p:cTn id="42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path" presetSubtype="0" accel="50000" decel="5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animMotion origin="layout" path="M -0.66354 0.96968 L -1.32708 0.96968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animMotion origin="layout" path="M 1.66667E-6 0 L -0.65938 0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969" y="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9"/>
                                    </p:cond>
                                  </p:endCondLst>
                                  <p:childTnLst>
                                    <p:animMotion origin="layout" path="M 3.125E-6 0 L -0.66354 0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1"/>
                                    </p:cond>
                                  </p:endCondLst>
                                  <p:childTnLst>
                                    <p:animMotion origin="layout" path="M 0.66406 -0.97894 L 0.00052 -0.97894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33 1.30324 L -1.30833 1.30046 " pathEditMode="relative" rAng="0" ptsTypes="AA">
                                      <p:cBhvr>
                                        <p:cTn id="61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path" presetSubtype="0" accel="50000" decel="50000" fill="hold" grpId="3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4"/>
                                    </p:cond>
                                  </p:endCondLst>
                                  <p:childTnLst>
                                    <p:animMotion origin="layout" path="M 0.00052 -0.97894 L -0.6625 -0.97894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51" y="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5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6"/>
                                    </p:cond>
                                  </p:endCondLst>
                                  <p:childTnLst>
                                    <p:animMotion origin="layout" path="M -0.66354 0 L -1.32708 0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35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8"/>
                                    </p:cond>
                                  </p:endCondLst>
                                  <p:childTnLst>
                                    <p:animMotion origin="layout" path="M -1.32708 0.96991 L -1.98698 0.96991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995" y="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0"/>
                                    </p:cond>
                                  </p:endCondLst>
                                  <p:childTnLst>
                                    <p:animMotion origin="layout" path="M 1.32708 0.96968 L 0.66354 0.96968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03" y="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07 -0.35833 L -1.30807 -0.36111 " pathEditMode="relative" rAng="0" ptsTypes="AA">
                                      <p:cBhvr>
                                        <p:cTn id="80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5" presetClass="path" presetSubtype="0" accel="50000" decel="50000" fill="hold" grpId="4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3"/>
                                    </p:cond>
                                  </p:endCondLst>
                                  <p:childTnLst>
                                    <p:animMotion origin="layout" path="M -1.32708 0.00023 L -1.98646 0.00023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969" y="0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35" presetClass="path" presetSubtype="0" accel="50000" decel="5000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5"/>
                                    </p:cond>
                                  </p:endCondLst>
                                  <p:childTnLst>
                                    <p:animMotion origin="layout" path="M -0.66302 -0.97894 L -1.32656 -0.97894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35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7"/>
                                    </p:cond>
                                  </p:endCondLst>
                                  <p:childTnLst>
                                    <p:animMotion origin="layout" path="M 0.66354 0.96968 L 5E-6 0.96968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21" y="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9"/>
                                    </p:cond>
                                  </p:endCondLst>
                                  <p:childTnLst>
                                    <p:animMotion origin="layout" path="M 1.33047 -0.97894 L 0.66693 -0.97894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47" y="0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07 -0.75092 L -1.30807 -0.7537 " pathEditMode="relative" rAng="0" ptsTypes="AA">
                                      <p:cBhvr>
                                        <p:cTn id="99" dur="1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5" presetClass="path" presetSubtype="0" accel="50000" decel="50000" fill="hold" grpId="5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2"/>
                                    </p:cond>
                                  </p:endCondLst>
                                  <p:childTnLst>
                                    <p:animMotion origin="layout" path="M -1.32656 -0.97871 L -1.98802 -0.97871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73" y="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4"/>
                                    </p:cond>
                                  </p:endCondLst>
                                  <p:childTnLst>
                                    <p:animMotion origin="layout" path="M -4.58333E-6 0.96968 L -0.66354 0.96968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08" y="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35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6"/>
                                    </p:cond>
                                  </p:endCondLst>
                                  <p:childTnLst>
                                    <p:animMotion origin="layout" path="M 0.66693 -0.97894 L 0.00339 -0.97894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08" y="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8"/>
                                    </p:cond>
                                  </p:endCondLst>
                                  <p:childTnLst>
                                    <p:animMotion origin="layout" path="M 1.99739 0.95509 L 1.33386 0.95509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47" y="0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612 1.69792 L 1.2612 1.69514 " pathEditMode="relative" rAng="0" ptsTypes="AA">
                                      <p:cBhvr>
                                        <p:cTn id="118" dur="1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"/>
                            </p:stCondLst>
                            <p:childTnLst>
                              <p:par>
                                <p:cTn id="125" presetID="6" presetClass="emph" presetSubtype="0" decel="10000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2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27" presetID="42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7"/>
                                    </p:cond>
                                  </p:endCondLst>
                                  <p:childTnLst>
                                    <p:animMotion origin="layout" path="M 0 -0.29305 L 0 3.7037E-7 " pathEditMode="relative" rAng="0" ptsTypes="AA">
                                      <p:cBhvr>
                                        <p:cTn id="1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560"/>
                                    </p:animMotion>
                                  </p:childTnLst>
                                </p:cTn>
                              </p:par>
                              <p:par>
                                <p:cTn id="129" presetID="6" presetClass="emph" presetSubtype="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9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30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1" presetID="42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1"/>
                                    </p:cond>
                                  </p:endCondLst>
                                  <p:childTnLst>
                                    <p:animMotion origin="layout" path="M 0 0.28287 L 0 -4.44444E-6 " pathEditMode="relative" rAng="0" ptsTypes="AA">
                                      <p:cBhvr>
                                        <p:cTn id="13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0" grpId="0"/>
      <p:bldP spid="30" grpId="1"/>
      <p:bldP spid="25" grpId="0"/>
      <p:bldP spid="25" grpId="1"/>
      <p:bldP spid="25" grpId="2"/>
      <p:bldP spid="31" grpId="0"/>
      <p:bldP spid="31" grpId="1"/>
      <p:bldP spid="31" grpId="2"/>
      <p:bldP spid="31" grpId="3"/>
      <p:bldP spid="31" grpId="4"/>
      <p:bldP spid="31" grpId="5"/>
      <p:bldP spid="27" grpId="0"/>
      <p:bldP spid="27" grpId="1"/>
      <p:bldP spid="27" grpId="2"/>
      <p:bldP spid="27" grpId="3"/>
      <p:bldP spid="27" grpId="4"/>
      <p:bldP spid="24" grpId="0"/>
      <p:bldP spid="24" grpId="1"/>
      <p:bldP spid="24" grpId="2"/>
      <p:bldP spid="24" grpId="3"/>
      <p:bldP spid="44" grpId="0"/>
      <p:bldP spid="44" grpId="1"/>
      <p:bldP spid="44" grpId="2"/>
      <p:bldP spid="2" grpId="0"/>
      <p:bldP spid="2" grpId="1"/>
      <p:bldP spid="2" grpId="2"/>
      <p:bldP spid="2" grpId="3"/>
      <p:bldP spid="2" grpId="4"/>
      <p:bldP spid="3" grpId="0"/>
      <p:bldP spid="3" grpId="1"/>
      <p:bldP spid="3" grpId="2"/>
      <p:bldP spid="3" grpId="3"/>
      <p:bldP spid="3" grpId="4"/>
      <p:bldP spid="4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1.2612 1.69792 L 1.2612 1.69514 " pathEditMode="relative" rAng="0" ptsTypes="AA">
                      <p:cBhvr>
                        <p:cTn dur="10" fill="hold"/>
                        <p:tgtEl>
                          <p:spTgt spid="48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48" grpId="2">
        <p:tmplLst>
          <p:tmpl>
            <p:tnLst>
              <p:par>
                <p:cTn presetID="10" presetClass="exit" presetSubtype="0" fill="hold" nodeType="click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07 -0.75092 L -1.30807 -0.7537 " pathEditMode="relative" rAng="0" ptsTypes="AA">
                      <p:cBhvr>
                        <p:cTn dur="10" fill="hold"/>
                        <p:tgtEl>
                          <p:spTgt spid="45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45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07 -0.35833 L -1.30807 -0.36111 " pathEditMode="relative" rAng="0" ptsTypes="AA">
                      <p:cBhvr>
                        <p:cTn dur="10" fill="hold"/>
                        <p:tgtEl>
                          <p:spTgt spid="46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46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3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33 1.30324 L -1.30833 1.30046 " pathEditMode="relative" rAng="0" ptsTypes="AA">
                      <p:cBhvr>
                        <p:cTn dur="10" fill="hold"/>
                        <p:tgtEl>
                          <p:spTgt spid="38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38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33 1.7044 L -1.30833 1.70718 " pathEditMode="relative" rAng="0" ptsTypes="AA">
                      <p:cBhvr>
                        <p:cTn dur="10" fill="hold"/>
                        <p:tgtEl>
                          <p:spTgt spid="41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39"/>
                    </p:animMotion>
                  </p:childTnLst>
                </p:cTn>
              </p:par>
            </p:tnLst>
          </p:tmpl>
        </p:tmplLst>
      </p:bldP>
      <p:bldP spid="41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 pictures"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905D7195-DAE2-6F30-40E7-FB9F96AC2E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2828051" y="-7285701"/>
            <a:ext cx="39080180" cy="21798115"/>
          </a:xfrm>
          <a:custGeom>
            <a:avLst/>
            <a:gdLst>
              <a:gd name="connsiteX0" fmla="*/ 12700872 w 39080180"/>
              <a:gd name="connsiteY0" fmla="*/ 6988589 h 21798115"/>
              <a:gd name="connsiteX1" fmla="*/ 12700872 w 39080180"/>
              <a:gd name="connsiteY1" fmla="*/ 14390323 h 21798115"/>
              <a:gd name="connsiteX2" fmla="*/ 25058738 w 39080180"/>
              <a:gd name="connsiteY2" fmla="*/ 14390323 h 21798115"/>
              <a:gd name="connsiteX3" fmla="*/ 25058738 w 39080180"/>
              <a:gd name="connsiteY3" fmla="*/ 6988589 h 21798115"/>
              <a:gd name="connsiteX4" fmla="*/ 55946 w 39080180"/>
              <a:gd name="connsiteY4" fmla="*/ 0 h 21798115"/>
              <a:gd name="connsiteX5" fmla="*/ 12700872 w 39080180"/>
              <a:gd name="connsiteY5" fmla="*/ 0 h 21798115"/>
              <a:gd name="connsiteX6" fmla="*/ 12700872 w 39080180"/>
              <a:gd name="connsiteY6" fmla="*/ 1 h 21798115"/>
              <a:gd name="connsiteX7" fmla="*/ 25058738 w 39080180"/>
              <a:gd name="connsiteY7" fmla="*/ 1 h 21798115"/>
              <a:gd name="connsiteX8" fmla="*/ 39080178 w 39080180"/>
              <a:gd name="connsiteY8" fmla="*/ 1 h 21798115"/>
              <a:gd name="connsiteX9" fmla="*/ 39080180 w 39080180"/>
              <a:gd name="connsiteY9" fmla="*/ 1 h 21798115"/>
              <a:gd name="connsiteX10" fmla="*/ 39080180 w 39080180"/>
              <a:gd name="connsiteY10" fmla="*/ 6988589 h 21798115"/>
              <a:gd name="connsiteX11" fmla="*/ 39080178 w 39080180"/>
              <a:gd name="connsiteY11" fmla="*/ 6988589 h 21798115"/>
              <a:gd name="connsiteX12" fmla="*/ 39080178 w 39080180"/>
              <a:gd name="connsiteY12" fmla="*/ 14390323 h 21798115"/>
              <a:gd name="connsiteX13" fmla="*/ 39080180 w 39080180"/>
              <a:gd name="connsiteY13" fmla="*/ 14390323 h 21798115"/>
              <a:gd name="connsiteX14" fmla="*/ 39080180 w 39080180"/>
              <a:gd name="connsiteY14" fmla="*/ 21798115 h 21798115"/>
              <a:gd name="connsiteX15" fmla="*/ 39080178 w 39080180"/>
              <a:gd name="connsiteY15" fmla="*/ 21798115 h 21798115"/>
              <a:gd name="connsiteX16" fmla="*/ 25058738 w 39080180"/>
              <a:gd name="connsiteY16" fmla="*/ 21798115 h 21798115"/>
              <a:gd name="connsiteX17" fmla="*/ 12700872 w 39080180"/>
              <a:gd name="connsiteY17" fmla="*/ 21798115 h 21798115"/>
              <a:gd name="connsiteX18" fmla="*/ 55946 w 39080180"/>
              <a:gd name="connsiteY18" fmla="*/ 21798115 h 21798115"/>
              <a:gd name="connsiteX19" fmla="*/ 0 w 39080180"/>
              <a:gd name="connsiteY19" fmla="*/ 21798115 h 21798115"/>
              <a:gd name="connsiteX20" fmla="*/ 0 w 39080180"/>
              <a:gd name="connsiteY20" fmla="*/ 14390323 h 21798115"/>
              <a:gd name="connsiteX21" fmla="*/ 55946 w 39080180"/>
              <a:gd name="connsiteY21" fmla="*/ 14390323 h 21798115"/>
              <a:gd name="connsiteX22" fmla="*/ 55946 w 39080180"/>
              <a:gd name="connsiteY22" fmla="*/ 6988589 h 21798115"/>
              <a:gd name="connsiteX23" fmla="*/ 0 w 39080180"/>
              <a:gd name="connsiteY23" fmla="*/ 6988589 h 21798115"/>
              <a:gd name="connsiteX24" fmla="*/ 0 w 39080180"/>
              <a:gd name="connsiteY24" fmla="*/ 1 h 21798115"/>
              <a:gd name="connsiteX25" fmla="*/ 55946 w 39080180"/>
              <a:gd name="connsiteY25" fmla="*/ 1 h 21798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080180" h="21798115">
                <a:moveTo>
                  <a:pt x="12700872" y="6988589"/>
                </a:moveTo>
                <a:lnTo>
                  <a:pt x="12700872" y="14390323"/>
                </a:lnTo>
                <a:lnTo>
                  <a:pt x="25058738" y="14390323"/>
                </a:lnTo>
                <a:lnTo>
                  <a:pt x="25058738" y="6988589"/>
                </a:lnTo>
                <a:close/>
                <a:moveTo>
                  <a:pt x="55946" y="0"/>
                </a:moveTo>
                <a:lnTo>
                  <a:pt x="12700872" y="0"/>
                </a:lnTo>
                <a:lnTo>
                  <a:pt x="12700872" y="1"/>
                </a:lnTo>
                <a:lnTo>
                  <a:pt x="25058738" y="1"/>
                </a:lnTo>
                <a:lnTo>
                  <a:pt x="39080178" y="1"/>
                </a:lnTo>
                <a:lnTo>
                  <a:pt x="39080180" y="1"/>
                </a:lnTo>
                <a:lnTo>
                  <a:pt x="39080180" y="6988589"/>
                </a:lnTo>
                <a:lnTo>
                  <a:pt x="39080178" y="6988589"/>
                </a:lnTo>
                <a:lnTo>
                  <a:pt x="39080178" y="14390323"/>
                </a:lnTo>
                <a:lnTo>
                  <a:pt x="39080180" y="14390323"/>
                </a:lnTo>
                <a:lnTo>
                  <a:pt x="39080180" y="21798115"/>
                </a:lnTo>
                <a:lnTo>
                  <a:pt x="39080178" y="21798115"/>
                </a:lnTo>
                <a:lnTo>
                  <a:pt x="25058738" y="21798115"/>
                </a:lnTo>
                <a:lnTo>
                  <a:pt x="12700872" y="21798115"/>
                </a:lnTo>
                <a:lnTo>
                  <a:pt x="55946" y="21798115"/>
                </a:lnTo>
                <a:lnTo>
                  <a:pt x="0" y="21798115"/>
                </a:lnTo>
                <a:lnTo>
                  <a:pt x="0" y="14390323"/>
                </a:lnTo>
                <a:lnTo>
                  <a:pt x="55946" y="14390323"/>
                </a:lnTo>
                <a:lnTo>
                  <a:pt x="55946" y="6988589"/>
                </a:lnTo>
                <a:lnTo>
                  <a:pt x="0" y="6988589"/>
                </a:lnTo>
                <a:lnTo>
                  <a:pt x="0" y="1"/>
                </a:lnTo>
                <a:lnTo>
                  <a:pt x="55946" y="1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5">
            <a:extLst>
              <a:ext uri="{FF2B5EF4-FFF2-40B4-BE49-F238E27FC236}">
                <a16:creationId xmlns:a16="http://schemas.microsoft.com/office/drawing/2014/main" id="{E9758787-F92A-4678-4C1C-64D39EF09E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5"/>
          </p:nvPr>
        </p:nvSpPr>
        <p:spPr>
          <a:xfrm>
            <a:off x="2396920" y="7216284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25" name="4">
            <a:extLst>
              <a:ext uri="{FF2B5EF4-FFF2-40B4-BE49-F238E27FC236}">
                <a16:creationId xmlns:a16="http://schemas.microsoft.com/office/drawing/2014/main" id="{588AEAA0-5388-2C88-0B4C-F327BF3D5C2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2438400" y="-6148041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31" name="3">
            <a:extLst>
              <a:ext uri="{FF2B5EF4-FFF2-40B4-BE49-F238E27FC236}">
                <a16:creationId xmlns:a16="http://schemas.microsoft.com/office/drawing/2014/main" id="{E0754558-B910-5CC0-B558-2289AA6921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10522104" y="7216284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7" name="2">
            <a:extLst>
              <a:ext uri="{FF2B5EF4-FFF2-40B4-BE49-F238E27FC236}">
                <a16:creationId xmlns:a16="http://schemas.microsoft.com/office/drawing/2014/main" id="{634DB5CE-1B7B-CCDF-7AAA-F5F0744302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7"/>
          </p:nvPr>
        </p:nvSpPr>
        <p:spPr>
          <a:xfrm>
            <a:off x="10528096" y="502920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4" name="1">
            <a:extLst>
              <a:ext uri="{FF2B5EF4-FFF2-40B4-BE49-F238E27FC236}">
                <a16:creationId xmlns:a16="http://schemas.microsoft.com/office/drawing/2014/main" id="{99665C5B-7B63-C104-14C2-2FC456557C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6"/>
          </p:nvPr>
        </p:nvSpPr>
        <p:spPr>
          <a:xfrm>
            <a:off x="10528096" y="-6148041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44" name="0">
            <a:extLst>
              <a:ext uri="{FF2B5EF4-FFF2-40B4-BE49-F238E27FC236}">
                <a16:creationId xmlns:a16="http://schemas.microsoft.com/office/drawing/2014/main" id="{E1C33CA4-03B6-B094-BBE9-2BFFDA9F46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/>
          </p:nvPr>
        </p:nvSpPr>
        <p:spPr>
          <a:xfrm>
            <a:off x="-5651296" y="502920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Saeed Faal 2">
            <a:extLst>
              <a:ext uri="{FF2B5EF4-FFF2-40B4-BE49-F238E27FC236}">
                <a16:creationId xmlns:a16="http://schemas.microsoft.com/office/drawing/2014/main" id="{006A6FDC-4B36-FC2D-D9E5-8EB17DCF08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3"/>
          </p:nvPr>
        </p:nvSpPr>
        <p:spPr>
          <a:xfrm>
            <a:off x="-1337187" y="2328017"/>
            <a:ext cx="14866374" cy="6241038"/>
          </a:xfrm>
          <a:custGeom>
            <a:avLst/>
            <a:gdLst>
              <a:gd name="connsiteX0" fmla="*/ 7433187 w 14866374"/>
              <a:gd name="connsiteY0" fmla="*/ 0 h 5126622"/>
              <a:gd name="connsiteX1" fmla="*/ 14866374 w 14866374"/>
              <a:gd name="connsiteY1" fmla="*/ 2563311 h 5126622"/>
              <a:gd name="connsiteX2" fmla="*/ 7433187 w 14866374"/>
              <a:gd name="connsiteY2" fmla="*/ 5126622 h 5126622"/>
              <a:gd name="connsiteX3" fmla="*/ 0 w 14866374"/>
              <a:gd name="connsiteY3" fmla="*/ 2563311 h 5126622"/>
              <a:gd name="connsiteX4" fmla="*/ 7433187 w 14866374"/>
              <a:gd name="connsiteY4" fmla="*/ 0 h 5126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866374" h="5126622">
                <a:moveTo>
                  <a:pt x="7433187" y="0"/>
                </a:moveTo>
                <a:cubicBezTo>
                  <a:pt x="11538423" y="0"/>
                  <a:pt x="14866374" y="1147633"/>
                  <a:pt x="14866374" y="2563311"/>
                </a:cubicBezTo>
                <a:cubicBezTo>
                  <a:pt x="14866374" y="3978989"/>
                  <a:pt x="11538423" y="5126622"/>
                  <a:pt x="7433187" y="5126622"/>
                </a:cubicBezTo>
                <a:cubicBezTo>
                  <a:pt x="3327951" y="5126622"/>
                  <a:pt x="0" y="3978989"/>
                  <a:pt x="0" y="2563311"/>
                </a:cubicBezTo>
                <a:cubicBezTo>
                  <a:pt x="0" y="1147633"/>
                  <a:pt x="3327951" y="0"/>
                  <a:pt x="7433187" y="0"/>
                </a:cubicBezTo>
                <a:close/>
              </a:path>
            </a:pathLst>
          </a:custGeom>
          <a:effectLst>
            <a:outerShdw blurRad="317500" dist="152400" dir="16200000" rotWithShape="0">
              <a:prstClr val="black"/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Saeed Faal 1">
            <a:extLst>
              <a:ext uri="{FF2B5EF4-FFF2-40B4-BE49-F238E27FC236}">
                <a16:creationId xmlns:a16="http://schemas.microsoft.com/office/drawing/2014/main" id="{5554C804-705A-BD2E-D746-FF1D281325D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4"/>
          </p:nvPr>
        </p:nvSpPr>
        <p:spPr>
          <a:xfrm>
            <a:off x="-1720644" y="-2268463"/>
            <a:ext cx="15633289" cy="6875970"/>
          </a:xfrm>
          <a:custGeom>
            <a:avLst/>
            <a:gdLst>
              <a:gd name="connsiteX0" fmla="*/ 0 w 15633289"/>
              <a:gd name="connsiteY0" fmla="*/ 0 h 6875970"/>
              <a:gd name="connsiteX1" fmla="*/ 15633289 w 15633289"/>
              <a:gd name="connsiteY1" fmla="*/ 0 h 6875970"/>
              <a:gd name="connsiteX2" fmla="*/ 15633289 w 15633289"/>
              <a:gd name="connsiteY2" fmla="*/ 6875970 h 6875970"/>
              <a:gd name="connsiteX3" fmla="*/ 0 w 15633289"/>
              <a:gd name="connsiteY3" fmla="*/ 6875970 h 6875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33289" h="6875970">
                <a:moveTo>
                  <a:pt x="0" y="0"/>
                </a:moveTo>
                <a:lnTo>
                  <a:pt x="15633289" y="0"/>
                </a:lnTo>
                <a:lnTo>
                  <a:pt x="15633289" y="6875970"/>
                </a:lnTo>
                <a:lnTo>
                  <a:pt x="0" y="6875970"/>
                </a:lnTo>
                <a:close/>
              </a:path>
            </a:pathLst>
          </a:custGeom>
          <a:effectLst>
            <a:outerShdw blurRad="317500" dist="152400" dir="5400000" algn="t" rotWithShape="0">
              <a:prstClr val="black"/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5" name="Text 4">
            <a:extLst>
              <a:ext uri="{FF2B5EF4-FFF2-40B4-BE49-F238E27FC236}">
                <a16:creationId xmlns:a16="http://schemas.microsoft.com/office/drawing/2014/main" id="{A09CDC52-D5F5-DE45-52D6-05BB405906A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5" hasCustomPrompt="1"/>
          </p:nvPr>
        </p:nvSpPr>
        <p:spPr>
          <a:xfrm>
            <a:off x="18497371" y="11042198"/>
            <a:ext cx="7094692" cy="1005840"/>
          </a:xfrm>
        </p:spPr>
        <p:txBody>
          <a:bodyPr>
            <a:norm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adipiscing</a:t>
            </a:r>
            <a:endParaRPr lang="en-US" dirty="0"/>
          </a:p>
        </p:txBody>
      </p:sp>
      <p:sp>
        <p:nvSpPr>
          <p:cNvPr id="46" name="Text 3">
            <a:extLst>
              <a:ext uri="{FF2B5EF4-FFF2-40B4-BE49-F238E27FC236}">
                <a16:creationId xmlns:a16="http://schemas.microsoft.com/office/drawing/2014/main" id="{F43B4210-E4FC-DAE2-9817-C4E77E2390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 hasCustomPrompt="1"/>
          </p:nvPr>
        </p:nvSpPr>
        <p:spPr>
          <a:xfrm>
            <a:off x="18497371" y="8349223"/>
            <a:ext cx="7094692" cy="1005840"/>
          </a:xfrm>
        </p:spPr>
        <p:txBody>
          <a:bodyPr>
            <a:no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38" name="Text 2">
            <a:extLst>
              <a:ext uri="{FF2B5EF4-FFF2-40B4-BE49-F238E27FC236}">
                <a16:creationId xmlns:a16="http://schemas.microsoft.com/office/drawing/2014/main" id="{B0AF4713-8247-1457-B86A-522CB21C93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 hasCustomPrompt="1"/>
          </p:nvPr>
        </p:nvSpPr>
        <p:spPr>
          <a:xfrm>
            <a:off x="18500367" y="-3045703"/>
            <a:ext cx="7094692" cy="1005840"/>
          </a:xfrm>
        </p:spPr>
        <p:txBody>
          <a:bodyPr>
            <a:noAutofit/>
          </a:bodyPr>
          <a:lstStyle>
            <a:lvl1pPr marL="0" indent="0" algn="ctr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41" name="Text 1">
            <a:extLst>
              <a:ext uri="{FF2B5EF4-FFF2-40B4-BE49-F238E27FC236}">
                <a16:creationId xmlns:a16="http://schemas.microsoft.com/office/drawing/2014/main" id="{7FD2FDFE-2BD0-5729-7013-E603B89E26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 hasCustomPrompt="1"/>
          </p:nvPr>
        </p:nvSpPr>
        <p:spPr>
          <a:xfrm>
            <a:off x="18500367" y="-5817086"/>
            <a:ext cx="7094692" cy="1005840"/>
          </a:xfrm>
        </p:spPr>
        <p:txBody>
          <a:bodyPr>
            <a:norm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adipiscing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7487CF-981D-5CD5-BD44-459A2B14E11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2208038" y="2274838"/>
            <a:ext cx="54909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>
                    <a:lumMod val="95000"/>
                  </a:schemeClr>
                </a:solidFill>
              </a:rPr>
              <a:t>Layout:</a:t>
            </a:r>
          </a:p>
          <a:p>
            <a:pPr algn="ctr"/>
            <a:r>
              <a:rPr lang="en-US" sz="7200" b="1" dirty="0">
                <a:solidFill>
                  <a:schemeClr val="bg1">
                    <a:lumMod val="95000"/>
                  </a:schemeClr>
                </a:solidFill>
              </a:rPr>
              <a:t>4 Pictures</a:t>
            </a:r>
          </a:p>
        </p:txBody>
      </p:sp>
    </p:spTree>
    <p:extLst>
      <p:ext uri="{BB962C8B-B14F-4D97-AF65-F5344CB8AC3E}">
        <p14:creationId xmlns:p14="http://schemas.microsoft.com/office/powerpoint/2010/main" val="3582378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animMotion origin="layout" path="M 0 -1.48148E-6 L 0 -0.2930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65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2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animMotion origin="layout" path="M 0 -4.44444E-6 L 0 0.2828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4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2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animMotion origin="layout" path="M -0.66706 0.96968 L -0.66355 0.96968 " pathEditMode="relative" rAng="0" ptsTypes="AA">
                                      <p:cBhvr>
                                        <p:cTn id="21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animMotion origin="layout" path="M 1.66667E-6 0 L 2.5E-6 0 " pathEditMode="relative" rAng="0" ptsTypes="AA">
                                      <p:cBhvr>
                                        <p:cTn id="26" dur="1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animMotion origin="layout" path="M -0.17773 0 L 1.66667E-6 0 " pathEditMode="relative" rAng="0" ptsTypes="AA">
                                      <p:cBhvr>
                                        <p:cTn id="31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76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animMotion origin="layout" path="M 0.66354 -0.97894 L 0.66406 -0.97894 " pathEditMode="relative" rAng="0" ptsTypes="AA">
                                      <p:cBhvr>
                                        <p:cTn id="36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33 1.7044 L -1.30833 1.70718 " pathEditMode="relative" rAng="0" ptsTypes="AA">
                                      <p:cBhvr>
                                        <p:cTn id="42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path" presetSubtype="0" accel="50000" decel="5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animMotion origin="layout" path="M -0.66354 0.96968 L -1.32708 0.96968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animMotion origin="layout" path="M 1.66667E-6 0 L -0.6599 0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995" y="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9"/>
                                    </p:cond>
                                  </p:endCondLst>
                                  <p:childTnLst>
                                    <p:animMotion origin="layout" path="M 3.125E-6 0 L -0.66354 0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1"/>
                                    </p:cond>
                                  </p:endCondLst>
                                  <p:childTnLst>
                                    <p:animMotion origin="layout" path="M 0.66406 -0.97894 L 0.00052 -0.97894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33 1.30324 L -1.30833 1.30046 " pathEditMode="relative" rAng="0" ptsTypes="AA">
                                      <p:cBhvr>
                                        <p:cTn id="61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path" presetSubtype="0" accel="50000" decel="50000" fill="hold" grpId="3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4"/>
                                    </p:cond>
                                  </p:endCondLst>
                                  <p:childTnLst>
                                    <p:animMotion origin="layout" path="M 0.00052 -0.97894 L -0.6625 -0.97894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51" y="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5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6"/>
                                    </p:cond>
                                  </p:endCondLst>
                                  <p:childTnLst>
                                    <p:animMotion origin="layout" path="M -0.66354 0 L -1.32708 0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35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8"/>
                                    </p:cond>
                                  </p:endCondLst>
                                  <p:childTnLst>
                                    <p:animMotion origin="layout" path="M -1.32708 0.96991 L -1.98854 0.96991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73" y="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0"/>
                                    </p:cond>
                                  </p:endCondLst>
                                  <p:childTnLst>
                                    <p:animMotion origin="layout" path="M 1.32708 0.96968 L 0.66354 0.96968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03" y="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07 -0.35833 L -1.30807 -0.36111 " pathEditMode="relative" rAng="0" ptsTypes="AA">
                                      <p:cBhvr>
                                        <p:cTn id="80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5" presetClass="path" presetSubtype="0" accel="50000" decel="50000" fill="hold" grpId="4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3"/>
                                    </p:cond>
                                  </p:endCondLst>
                                  <p:childTnLst>
                                    <p:animMotion origin="layout" path="M -1.32708 0.00023 L -1.98958 0.00023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25" y="0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35" presetClass="path" presetSubtype="0" accel="50000" decel="5000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5"/>
                                    </p:cond>
                                  </p:endCondLst>
                                  <p:childTnLst>
                                    <p:animMotion origin="layout" path="M -0.66302 -0.97894 L -1.32656 -0.97894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35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7"/>
                                    </p:cond>
                                  </p:endCondLst>
                                  <p:childTnLst>
                                    <p:animMotion origin="layout" path="M 0.66354 0.96968 L 5E-6 0.96968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21" y="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9"/>
                                    </p:cond>
                                  </p:endCondLst>
                                  <p:childTnLst>
                                    <p:animMotion origin="layout" path="M 1.33047 -0.97894 L 0.66693 -0.97894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47" y="0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07 -0.75092 L -1.30807 -0.7537 " pathEditMode="relative" rAng="0" ptsTypes="AA">
                                      <p:cBhvr>
                                        <p:cTn id="99" dur="1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6" presetClass="emph" presetSubtype="0" decel="10000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6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42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8"/>
                                    </p:cond>
                                  </p:endCondLst>
                                  <p:childTnLst>
                                    <p:animMotion origin="layout" path="M 0 -0.29305 L 0 3.7037E-7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560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6" presetClass="emph" presetSubtype="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0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11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2" presetID="42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2"/>
                                    </p:cond>
                                  </p:endCondLst>
                                  <p:childTnLst>
                                    <p:animMotion origin="layout" path="M 0 0.28287 L 0 -4.44444E-6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5" grpId="0"/>
      <p:bldP spid="25" grpId="1"/>
      <p:bldP spid="31" grpId="0"/>
      <p:bldP spid="31" grpId="1"/>
      <p:bldP spid="31" grpId="2"/>
      <p:bldP spid="31" grpId="3"/>
      <p:bldP spid="31" grpId="4"/>
      <p:bldP spid="27" grpId="0"/>
      <p:bldP spid="27" grpId="1"/>
      <p:bldP spid="27" grpId="2"/>
      <p:bldP spid="27" grpId="3"/>
      <p:bldP spid="27" grpId="4"/>
      <p:bldP spid="24" grpId="0"/>
      <p:bldP spid="24" grpId="1"/>
      <p:bldP spid="24" grpId="2"/>
      <p:bldP spid="24" grpId="3"/>
      <p:bldP spid="44" grpId="0"/>
      <p:bldP spid="44" grpId="1"/>
      <p:bldP spid="44" grpId="2"/>
      <p:bldP spid="2" grpId="0"/>
      <p:bldP spid="2" grpId="1"/>
      <p:bldP spid="2" grpId="2"/>
      <p:bldP spid="2" grpId="3"/>
      <p:bldP spid="2" grpId="4"/>
      <p:bldP spid="3" grpId="0"/>
      <p:bldP spid="3" grpId="1"/>
      <p:bldP spid="3" grpId="2"/>
      <p:bldP spid="3" grpId="3"/>
      <p:bldP spid="3" grpId="4"/>
      <p:bldP spid="4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07 -0.75092 L -1.30807 -0.7537 " pathEditMode="relative" rAng="0" ptsTypes="AA">
                      <p:cBhvr>
                        <p:cTn dur="10" fill="hold"/>
                        <p:tgtEl>
                          <p:spTgt spid="45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45" grpId="2">
        <p:tmplLst>
          <p:tmpl>
            <p:tnLst>
              <p:par>
                <p:cTn presetID="10" presetClass="exit" presetSubtype="0" fill="hold" nodeType="click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07 -0.35833 L -1.30807 -0.36111 " pathEditMode="relative" rAng="0" ptsTypes="AA">
                      <p:cBhvr>
                        <p:cTn dur="10" fill="hold"/>
                        <p:tgtEl>
                          <p:spTgt spid="46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46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3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33 1.30324 L -1.30833 1.30046 " pathEditMode="relative" rAng="0" ptsTypes="AA">
                      <p:cBhvr>
                        <p:cTn dur="10" fill="hold"/>
                        <p:tgtEl>
                          <p:spTgt spid="38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38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33 1.7044 L -1.30833 1.70718 " pathEditMode="relative" rAng="0" ptsTypes="AA">
                      <p:cBhvr>
                        <p:cTn dur="10" fill="hold"/>
                        <p:tgtEl>
                          <p:spTgt spid="41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39"/>
                    </p:animMotion>
                  </p:childTnLst>
                </p:cTn>
              </p:par>
            </p:tnLst>
          </p:tmpl>
        </p:tmplLst>
      </p:bldP>
      <p:bldP spid="41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pictures"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905D7195-DAE2-6F30-40E7-FB9F96AC2E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2828051" y="-7285701"/>
            <a:ext cx="39080180" cy="21798115"/>
          </a:xfrm>
          <a:custGeom>
            <a:avLst/>
            <a:gdLst>
              <a:gd name="connsiteX0" fmla="*/ 12700872 w 39080180"/>
              <a:gd name="connsiteY0" fmla="*/ 6988589 h 21798115"/>
              <a:gd name="connsiteX1" fmla="*/ 12700872 w 39080180"/>
              <a:gd name="connsiteY1" fmla="*/ 14390323 h 21798115"/>
              <a:gd name="connsiteX2" fmla="*/ 25058738 w 39080180"/>
              <a:gd name="connsiteY2" fmla="*/ 14390323 h 21798115"/>
              <a:gd name="connsiteX3" fmla="*/ 25058738 w 39080180"/>
              <a:gd name="connsiteY3" fmla="*/ 6988589 h 21798115"/>
              <a:gd name="connsiteX4" fmla="*/ 55946 w 39080180"/>
              <a:gd name="connsiteY4" fmla="*/ 0 h 21798115"/>
              <a:gd name="connsiteX5" fmla="*/ 12700872 w 39080180"/>
              <a:gd name="connsiteY5" fmla="*/ 0 h 21798115"/>
              <a:gd name="connsiteX6" fmla="*/ 12700872 w 39080180"/>
              <a:gd name="connsiteY6" fmla="*/ 1 h 21798115"/>
              <a:gd name="connsiteX7" fmla="*/ 25058738 w 39080180"/>
              <a:gd name="connsiteY7" fmla="*/ 1 h 21798115"/>
              <a:gd name="connsiteX8" fmla="*/ 39080178 w 39080180"/>
              <a:gd name="connsiteY8" fmla="*/ 1 h 21798115"/>
              <a:gd name="connsiteX9" fmla="*/ 39080180 w 39080180"/>
              <a:gd name="connsiteY9" fmla="*/ 1 h 21798115"/>
              <a:gd name="connsiteX10" fmla="*/ 39080180 w 39080180"/>
              <a:gd name="connsiteY10" fmla="*/ 6988589 h 21798115"/>
              <a:gd name="connsiteX11" fmla="*/ 39080178 w 39080180"/>
              <a:gd name="connsiteY11" fmla="*/ 6988589 h 21798115"/>
              <a:gd name="connsiteX12" fmla="*/ 39080178 w 39080180"/>
              <a:gd name="connsiteY12" fmla="*/ 14390323 h 21798115"/>
              <a:gd name="connsiteX13" fmla="*/ 39080180 w 39080180"/>
              <a:gd name="connsiteY13" fmla="*/ 14390323 h 21798115"/>
              <a:gd name="connsiteX14" fmla="*/ 39080180 w 39080180"/>
              <a:gd name="connsiteY14" fmla="*/ 21798115 h 21798115"/>
              <a:gd name="connsiteX15" fmla="*/ 39080178 w 39080180"/>
              <a:gd name="connsiteY15" fmla="*/ 21798115 h 21798115"/>
              <a:gd name="connsiteX16" fmla="*/ 25058738 w 39080180"/>
              <a:gd name="connsiteY16" fmla="*/ 21798115 h 21798115"/>
              <a:gd name="connsiteX17" fmla="*/ 12700872 w 39080180"/>
              <a:gd name="connsiteY17" fmla="*/ 21798115 h 21798115"/>
              <a:gd name="connsiteX18" fmla="*/ 55946 w 39080180"/>
              <a:gd name="connsiteY18" fmla="*/ 21798115 h 21798115"/>
              <a:gd name="connsiteX19" fmla="*/ 0 w 39080180"/>
              <a:gd name="connsiteY19" fmla="*/ 21798115 h 21798115"/>
              <a:gd name="connsiteX20" fmla="*/ 0 w 39080180"/>
              <a:gd name="connsiteY20" fmla="*/ 14390323 h 21798115"/>
              <a:gd name="connsiteX21" fmla="*/ 55946 w 39080180"/>
              <a:gd name="connsiteY21" fmla="*/ 14390323 h 21798115"/>
              <a:gd name="connsiteX22" fmla="*/ 55946 w 39080180"/>
              <a:gd name="connsiteY22" fmla="*/ 6988589 h 21798115"/>
              <a:gd name="connsiteX23" fmla="*/ 0 w 39080180"/>
              <a:gd name="connsiteY23" fmla="*/ 6988589 h 21798115"/>
              <a:gd name="connsiteX24" fmla="*/ 0 w 39080180"/>
              <a:gd name="connsiteY24" fmla="*/ 1 h 21798115"/>
              <a:gd name="connsiteX25" fmla="*/ 55946 w 39080180"/>
              <a:gd name="connsiteY25" fmla="*/ 1 h 21798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080180" h="21798115">
                <a:moveTo>
                  <a:pt x="12700872" y="6988589"/>
                </a:moveTo>
                <a:lnTo>
                  <a:pt x="12700872" y="14390323"/>
                </a:lnTo>
                <a:lnTo>
                  <a:pt x="25058738" y="14390323"/>
                </a:lnTo>
                <a:lnTo>
                  <a:pt x="25058738" y="6988589"/>
                </a:lnTo>
                <a:close/>
                <a:moveTo>
                  <a:pt x="55946" y="0"/>
                </a:moveTo>
                <a:lnTo>
                  <a:pt x="12700872" y="0"/>
                </a:lnTo>
                <a:lnTo>
                  <a:pt x="12700872" y="1"/>
                </a:lnTo>
                <a:lnTo>
                  <a:pt x="25058738" y="1"/>
                </a:lnTo>
                <a:lnTo>
                  <a:pt x="39080178" y="1"/>
                </a:lnTo>
                <a:lnTo>
                  <a:pt x="39080180" y="1"/>
                </a:lnTo>
                <a:lnTo>
                  <a:pt x="39080180" y="6988589"/>
                </a:lnTo>
                <a:lnTo>
                  <a:pt x="39080178" y="6988589"/>
                </a:lnTo>
                <a:lnTo>
                  <a:pt x="39080178" y="14390323"/>
                </a:lnTo>
                <a:lnTo>
                  <a:pt x="39080180" y="14390323"/>
                </a:lnTo>
                <a:lnTo>
                  <a:pt x="39080180" y="21798115"/>
                </a:lnTo>
                <a:lnTo>
                  <a:pt x="39080178" y="21798115"/>
                </a:lnTo>
                <a:lnTo>
                  <a:pt x="25058738" y="21798115"/>
                </a:lnTo>
                <a:lnTo>
                  <a:pt x="12700872" y="21798115"/>
                </a:lnTo>
                <a:lnTo>
                  <a:pt x="55946" y="21798115"/>
                </a:lnTo>
                <a:lnTo>
                  <a:pt x="0" y="21798115"/>
                </a:lnTo>
                <a:lnTo>
                  <a:pt x="0" y="14390323"/>
                </a:lnTo>
                <a:lnTo>
                  <a:pt x="55946" y="14390323"/>
                </a:lnTo>
                <a:lnTo>
                  <a:pt x="55946" y="6988589"/>
                </a:lnTo>
                <a:lnTo>
                  <a:pt x="0" y="6988589"/>
                </a:lnTo>
                <a:lnTo>
                  <a:pt x="0" y="1"/>
                </a:lnTo>
                <a:lnTo>
                  <a:pt x="55946" y="1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4">
            <a:extLst>
              <a:ext uri="{FF2B5EF4-FFF2-40B4-BE49-F238E27FC236}">
                <a16:creationId xmlns:a16="http://schemas.microsoft.com/office/drawing/2014/main" id="{588AEAA0-5388-2C88-0B4C-F327BF3D5C2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2438400" y="-6148041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31" name="3">
            <a:extLst>
              <a:ext uri="{FF2B5EF4-FFF2-40B4-BE49-F238E27FC236}">
                <a16:creationId xmlns:a16="http://schemas.microsoft.com/office/drawing/2014/main" id="{E0754558-B910-5CC0-B558-2289AA6921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10522104" y="7216284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7" name="2">
            <a:extLst>
              <a:ext uri="{FF2B5EF4-FFF2-40B4-BE49-F238E27FC236}">
                <a16:creationId xmlns:a16="http://schemas.microsoft.com/office/drawing/2014/main" id="{634DB5CE-1B7B-CCDF-7AAA-F5F0744302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7"/>
          </p:nvPr>
        </p:nvSpPr>
        <p:spPr>
          <a:xfrm>
            <a:off x="10528096" y="502920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4" name="1">
            <a:extLst>
              <a:ext uri="{FF2B5EF4-FFF2-40B4-BE49-F238E27FC236}">
                <a16:creationId xmlns:a16="http://schemas.microsoft.com/office/drawing/2014/main" id="{99665C5B-7B63-C104-14C2-2FC456557C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6"/>
          </p:nvPr>
        </p:nvSpPr>
        <p:spPr>
          <a:xfrm>
            <a:off x="10528096" y="-6148041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44" name="0">
            <a:extLst>
              <a:ext uri="{FF2B5EF4-FFF2-40B4-BE49-F238E27FC236}">
                <a16:creationId xmlns:a16="http://schemas.microsoft.com/office/drawing/2014/main" id="{E1C33CA4-03B6-B094-BBE9-2BFFDA9F46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/>
          </p:nvPr>
        </p:nvSpPr>
        <p:spPr>
          <a:xfrm>
            <a:off x="-5651296" y="502920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Saeed Faal 2">
            <a:extLst>
              <a:ext uri="{FF2B5EF4-FFF2-40B4-BE49-F238E27FC236}">
                <a16:creationId xmlns:a16="http://schemas.microsoft.com/office/drawing/2014/main" id="{DC240927-5193-CF96-9EF3-438E7B1B7F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3"/>
          </p:nvPr>
        </p:nvSpPr>
        <p:spPr>
          <a:xfrm>
            <a:off x="-1337187" y="2328017"/>
            <a:ext cx="14866374" cy="6241038"/>
          </a:xfrm>
          <a:custGeom>
            <a:avLst/>
            <a:gdLst>
              <a:gd name="connsiteX0" fmla="*/ 7433187 w 14866374"/>
              <a:gd name="connsiteY0" fmla="*/ 0 h 5126622"/>
              <a:gd name="connsiteX1" fmla="*/ 14866374 w 14866374"/>
              <a:gd name="connsiteY1" fmla="*/ 2563311 h 5126622"/>
              <a:gd name="connsiteX2" fmla="*/ 7433187 w 14866374"/>
              <a:gd name="connsiteY2" fmla="*/ 5126622 h 5126622"/>
              <a:gd name="connsiteX3" fmla="*/ 0 w 14866374"/>
              <a:gd name="connsiteY3" fmla="*/ 2563311 h 5126622"/>
              <a:gd name="connsiteX4" fmla="*/ 7433187 w 14866374"/>
              <a:gd name="connsiteY4" fmla="*/ 0 h 5126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866374" h="5126622">
                <a:moveTo>
                  <a:pt x="7433187" y="0"/>
                </a:moveTo>
                <a:cubicBezTo>
                  <a:pt x="11538423" y="0"/>
                  <a:pt x="14866374" y="1147633"/>
                  <a:pt x="14866374" y="2563311"/>
                </a:cubicBezTo>
                <a:cubicBezTo>
                  <a:pt x="14866374" y="3978989"/>
                  <a:pt x="11538423" y="5126622"/>
                  <a:pt x="7433187" y="5126622"/>
                </a:cubicBezTo>
                <a:cubicBezTo>
                  <a:pt x="3327951" y="5126622"/>
                  <a:pt x="0" y="3978989"/>
                  <a:pt x="0" y="2563311"/>
                </a:cubicBezTo>
                <a:cubicBezTo>
                  <a:pt x="0" y="1147633"/>
                  <a:pt x="3327951" y="0"/>
                  <a:pt x="7433187" y="0"/>
                </a:cubicBezTo>
                <a:close/>
              </a:path>
            </a:pathLst>
          </a:custGeom>
          <a:effectLst>
            <a:outerShdw blurRad="317500" dist="152400" dir="16200000" rotWithShape="0">
              <a:prstClr val="black"/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Saeed Faal 1">
            <a:extLst>
              <a:ext uri="{FF2B5EF4-FFF2-40B4-BE49-F238E27FC236}">
                <a16:creationId xmlns:a16="http://schemas.microsoft.com/office/drawing/2014/main" id="{94C22EF8-6D13-5160-09FE-50AB487A4EC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4"/>
          </p:nvPr>
        </p:nvSpPr>
        <p:spPr>
          <a:xfrm>
            <a:off x="-1720644" y="-2268463"/>
            <a:ext cx="15633289" cy="6875970"/>
          </a:xfrm>
          <a:custGeom>
            <a:avLst/>
            <a:gdLst>
              <a:gd name="connsiteX0" fmla="*/ 0 w 15633289"/>
              <a:gd name="connsiteY0" fmla="*/ 0 h 6875970"/>
              <a:gd name="connsiteX1" fmla="*/ 15633289 w 15633289"/>
              <a:gd name="connsiteY1" fmla="*/ 0 h 6875970"/>
              <a:gd name="connsiteX2" fmla="*/ 15633289 w 15633289"/>
              <a:gd name="connsiteY2" fmla="*/ 6875970 h 6875970"/>
              <a:gd name="connsiteX3" fmla="*/ 0 w 15633289"/>
              <a:gd name="connsiteY3" fmla="*/ 6875970 h 6875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33289" h="6875970">
                <a:moveTo>
                  <a:pt x="0" y="0"/>
                </a:moveTo>
                <a:lnTo>
                  <a:pt x="15633289" y="0"/>
                </a:lnTo>
                <a:lnTo>
                  <a:pt x="15633289" y="6875970"/>
                </a:lnTo>
                <a:lnTo>
                  <a:pt x="0" y="6875970"/>
                </a:lnTo>
                <a:close/>
              </a:path>
            </a:pathLst>
          </a:custGeom>
          <a:effectLst>
            <a:outerShdw blurRad="317500" dist="152400" dir="5400000" algn="t" rotWithShape="0">
              <a:prstClr val="black"/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6" name="Text 3">
            <a:extLst>
              <a:ext uri="{FF2B5EF4-FFF2-40B4-BE49-F238E27FC236}">
                <a16:creationId xmlns:a16="http://schemas.microsoft.com/office/drawing/2014/main" id="{F43B4210-E4FC-DAE2-9817-C4E77E2390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 hasCustomPrompt="1"/>
          </p:nvPr>
        </p:nvSpPr>
        <p:spPr>
          <a:xfrm>
            <a:off x="18497371" y="8349223"/>
            <a:ext cx="7094692" cy="1005840"/>
          </a:xfrm>
        </p:spPr>
        <p:txBody>
          <a:bodyPr>
            <a:no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38" name="Text 2">
            <a:extLst>
              <a:ext uri="{FF2B5EF4-FFF2-40B4-BE49-F238E27FC236}">
                <a16:creationId xmlns:a16="http://schemas.microsoft.com/office/drawing/2014/main" id="{B0AF4713-8247-1457-B86A-522CB21C93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 hasCustomPrompt="1"/>
          </p:nvPr>
        </p:nvSpPr>
        <p:spPr>
          <a:xfrm>
            <a:off x="18500367" y="-3045703"/>
            <a:ext cx="7094692" cy="1005840"/>
          </a:xfrm>
        </p:spPr>
        <p:txBody>
          <a:bodyPr>
            <a:noAutofit/>
          </a:bodyPr>
          <a:lstStyle>
            <a:lvl1pPr marL="0" indent="0" algn="ctr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41" name="Text 1">
            <a:extLst>
              <a:ext uri="{FF2B5EF4-FFF2-40B4-BE49-F238E27FC236}">
                <a16:creationId xmlns:a16="http://schemas.microsoft.com/office/drawing/2014/main" id="{7FD2FDFE-2BD0-5729-7013-E603B89E26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 hasCustomPrompt="1"/>
          </p:nvPr>
        </p:nvSpPr>
        <p:spPr>
          <a:xfrm>
            <a:off x="18500367" y="-5817086"/>
            <a:ext cx="7094692" cy="1005840"/>
          </a:xfrm>
        </p:spPr>
        <p:txBody>
          <a:bodyPr>
            <a:norm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adipiscing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036ED-61BA-BA06-1081-0A143D859B3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2208038" y="2274838"/>
            <a:ext cx="54909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>
                    <a:lumMod val="95000"/>
                  </a:schemeClr>
                </a:solidFill>
              </a:rPr>
              <a:t>Layout:</a:t>
            </a:r>
          </a:p>
          <a:p>
            <a:pPr algn="ctr"/>
            <a:r>
              <a:rPr lang="en-US" sz="7200" b="1" dirty="0">
                <a:solidFill>
                  <a:schemeClr val="bg1">
                    <a:lumMod val="95000"/>
                  </a:schemeClr>
                </a:solidFill>
              </a:rPr>
              <a:t>3 Pictures</a:t>
            </a:r>
          </a:p>
        </p:txBody>
      </p:sp>
    </p:spTree>
    <p:extLst>
      <p:ext uri="{BB962C8B-B14F-4D97-AF65-F5344CB8AC3E}">
        <p14:creationId xmlns:p14="http://schemas.microsoft.com/office/powerpoint/2010/main" val="3062816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animMotion origin="layout" path="M 0 -1.48148E-6 L 0 -0.2930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65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2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animMotion origin="layout" path="M 0 -4.44444E-6 L 0 0.2828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4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2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animMotion origin="layout" path="M -0.66706 0.96968 L -0.66355 0.96968 " pathEditMode="relative" rAng="0" ptsTypes="AA">
                                      <p:cBhvr>
                                        <p:cTn id="21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animMotion origin="layout" path="M 1.66667E-6 0 L 2.5E-6 0 " pathEditMode="relative" rAng="0" ptsTypes="AA">
                                      <p:cBhvr>
                                        <p:cTn id="26" dur="1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animMotion origin="layout" path="M -0.17773 0 L 1.66667E-6 0 " pathEditMode="relative" rAng="0" ptsTypes="AA">
                                      <p:cBhvr>
                                        <p:cTn id="31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76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animMotion origin="layout" path="M 0.66354 -0.97894 L 0.66406 -0.97894 " pathEditMode="relative" rAng="0" ptsTypes="AA">
                                      <p:cBhvr>
                                        <p:cTn id="36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33 1.7044 L -1.30833 1.70718 " pathEditMode="relative" rAng="0" ptsTypes="AA">
                                      <p:cBhvr>
                                        <p:cTn id="42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path" presetSubtype="0" accel="50000" decel="5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animMotion origin="layout" path="M -0.66354 0.96968 L -1.32708 0.96968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animMotion origin="layout" path="M 1.66667E-6 0 L -0.6625 0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25" y="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9"/>
                                    </p:cond>
                                  </p:endCondLst>
                                  <p:childTnLst>
                                    <p:animMotion origin="layout" path="M 3.125E-6 0 L -0.66354 0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1"/>
                                    </p:cond>
                                  </p:endCondLst>
                                  <p:childTnLst>
                                    <p:animMotion origin="layout" path="M 0.66406 -0.97894 L 0.00052 -0.97894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33 1.30324 L -1.30833 1.30046 " pathEditMode="relative" rAng="0" ptsTypes="AA">
                                      <p:cBhvr>
                                        <p:cTn id="61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path" presetSubtype="0" accel="50000" decel="50000" fill="hold" grpId="3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4"/>
                                    </p:cond>
                                  </p:endCondLst>
                                  <p:childTnLst>
                                    <p:animMotion origin="layout" path="M 0.00052 -0.97894 L -0.6625 -0.97894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51" y="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5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6"/>
                                    </p:cond>
                                  </p:endCondLst>
                                  <p:childTnLst>
                                    <p:animMotion origin="layout" path="M -0.66354 0 L -1.32708 0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35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8"/>
                                    </p:cond>
                                  </p:endCondLst>
                                  <p:childTnLst>
                                    <p:animMotion origin="layout" path="M -1.32708 0.96991 L -1.98854 0.96991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73" y="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0"/>
                                    </p:cond>
                                  </p:endCondLst>
                                  <p:childTnLst>
                                    <p:animMotion origin="layout" path="M 1.32708 0.96968 L 0.66354 0.96968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03" y="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07 -0.35833 L -1.30807 -0.36111 " pathEditMode="relative" rAng="0" ptsTypes="AA">
                                      <p:cBhvr>
                                        <p:cTn id="80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6" presetClass="emph" presetSubtype="0" decel="10000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7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42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9"/>
                                    </p:cond>
                                  </p:endCondLst>
                                  <p:childTnLst>
                                    <p:animMotion origin="layout" path="M 0 -0.29305 L 0 3.7037E-7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560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6" presetClass="emph" presetSubtype="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1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2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42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3"/>
                                    </p:cond>
                                  </p:endCondLst>
                                  <p:childTnLst>
                                    <p:animMotion origin="layout" path="M 0 0.28287 L 0 -4.44444E-6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1" grpId="0"/>
      <p:bldP spid="31" grpId="1"/>
      <p:bldP spid="31" grpId="2"/>
      <p:bldP spid="31" grpId="3"/>
      <p:bldP spid="27" grpId="0"/>
      <p:bldP spid="27" grpId="1"/>
      <p:bldP spid="27" grpId="2"/>
      <p:bldP spid="27" grpId="3"/>
      <p:bldP spid="24" grpId="0"/>
      <p:bldP spid="24" grpId="1"/>
      <p:bldP spid="24" grpId="2"/>
      <p:bldP spid="24" grpId="3"/>
      <p:bldP spid="44" grpId="0"/>
      <p:bldP spid="44" grpId="1"/>
      <p:bldP spid="44" grpId="2"/>
      <p:bldP spid="2" grpId="0"/>
      <p:bldP spid="2" grpId="1"/>
      <p:bldP spid="2" grpId="2"/>
      <p:bldP spid="2" grpId="3"/>
      <p:bldP spid="2" grpId="4"/>
      <p:bldP spid="3" grpId="0"/>
      <p:bldP spid="3" grpId="1"/>
      <p:bldP spid="3" grpId="2"/>
      <p:bldP spid="3" grpId="3"/>
      <p:bldP spid="3" grpId="4"/>
      <p:bldP spid="4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07 -0.35833 L -1.30807 -0.36111 " pathEditMode="relative" rAng="0" ptsTypes="AA">
                      <p:cBhvr>
                        <p:cTn dur="10" fill="hold"/>
                        <p:tgtEl>
                          <p:spTgt spid="46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46" grpId="2">
        <p:tmplLst>
          <p:tmpl>
            <p:tnLst>
              <p:par>
                <p:cTn presetID="10" presetClass="exit" presetSubtype="0" fill="hold" nodeType="click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3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33 1.30324 L -1.30833 1.30046 " pathEditMode="relative" rAng="0" ptsTypes="AA">
                      <p:cBhvr>
                        <p:cTn dur="10" fill="hold"/>
                        <p:tgtEl>
                          <p:spTgt spid="38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38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33 1.7044 L -1.30833 1.70718 " pathEditMode="relative" rAng="0" ptsTypes="AA">
                      <p:cBhvr>
                        <p:cTn dur="10" fill="hold"/>
                        <p:tgtEl>
                          <p:spTgt spid="41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39"/>
                    </p:animMotion>
                  </p:childTnLst>
                </p:cTn>
              </p:par>
            </p:tnLst>
          </p:tmpl>
        </p:tmplLst>
      </p:bldP>
      <p:bldP spid="41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pictures"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905D7195-DAE2-6F30-40E7-FB9F96AC2E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2828051" y="-7285701"/>
            <a:ext cx="39080180" cy="21798115"/>
          </a:xfrm>
          <a:custGeom>
            <a:avLst/>
            <a:gdLst>
              <a:gd name="connsiteX0" fmla="*/ 12700872 w 39080180"/>
              <a:gd name="connsiteY0" fmla="*/ 6988589 h 21798115"/>
              <a:gd name="connsiteX1" fmla="*/ 12700872 w 39080180"/>
              <a:gd name="connsiteY1" fmla="*/ 14390323 h 21798115"/>
              <a:gd name="connsiteX2" fmla="*/ 25058738 w 39080180"/>
              <a:gd name="connsiteY2" fmla="*/ 14390323 h 21798115"/>
              <a:gd name="connsiteX3" fmla="*/ 25058738 w 39080180"/>
              <a:gd name="connsiteY3" fmla="*/ 6988589 h 21798115"/>
              <a:gd name="connsiteX4" fmla="*/ 55946 w 39080180"/>
              <a:gd name="connsiteY4" fmla="*/ 0 h 21798115"/>
              <a:gd name="connsiteX5" fmla="*/ 12700872 w 39080180"/>
              <a:gd name="connsiteY5" fmla="*/ 0 h 21798115"/>
              <a:gd name="connsiteX6" fmla="*/ 12700872 w 39080180"/>
              <a:gd name="connsiteY6" fmla="*/ 1 h 21798115"/>
              <a:gd name="connsiteX7" fmla="*/ 25058738 w 39080180"/>
              <a:gd name="connsiteY7" fmla="*/ 1 h 21798115"/>
              <a:gd name="connsiteX8" fmla="*/ 39080178 w 39080180"/>
              <a:gd name="connsiteY8" fmla="*/ 1 h 21798115"/>
              <a:gd name="connsiteX9" fmla="*/ 39080180 w 39080180"/>
              <a:gd name="connsiteY9" fmla="*/ 1 h 21798115"/>
              <a:gd name="connsiteX10" fmla="*/ 39080180 w 39080180"/>
              <a:gd name="connsiteY10" fmla="*/ 6988589 h 21798115"/>
              <a:gd name="connsiteX11" fmla="*/ 39080178 w 39080180"/>
              <a:gd name="connsiteY11" fmla="*/ 6988589 h 21798115"/>
              <a:gd name="connsiteX12" fmla="*/ 39080178 w 39080180"/>
              <a:gd name="connsiteY12" fmla="*/ 14390323 h 21798115"/>
              <a:gd name="connsiteX13" fmla="*/ 39080180 w 39080180"/>
              <a:gd name="connsiteY13" fmla="*/ 14390323 h 21798115"/>
              <a:gd name="connsiteX14" fmla="*/ 39080180 w 39080180"/>
              <a:gd name="connsiteY14" fmla="*/ 21798115 h 21798115"/>
              <a:gd name="connsiteX15" fmla="*/ 39080178 w 39080180"/>
              <a:gd name="connsiteY15" fmla="*/ 21798115 h 21798115"/>
              <a:gd name="connsiteX16" fmla="*/ 25058738 w 39080180"/>
              <a:gd name="connsiteY16" fmla="*/ 21798115 h 21798115"/>
              <a:gd name="connsiteX17" fmla="*/ 12700872 w 39080180"/>
              <a:gd name="connsiteY17" fmla="*/ 21798115 h 21798115"/>
              <a:gd name="connsiteX18" fmla="*/ 55946 w 39080180"/>
              <a:gd name="connsiteY18" fmla="*/ 21798115 h 21798115"/>
              <a:gd name="connsiteX19" fmla="*/ 0 w 39080180"/>
              <a:gd name="connsiteY19" fmla="*/ 21798115 h 21798115"/>
              <a:gd name="connsiteX20" fmla="*/ 0 w 39080180"/>
              <a:gd name="connsiteY20" fmla="*/ 14390323 h 21798115"/>
              <a:gd name="connsiteX21" fmla="*/ 55946 w 39080180"/>
              <a:gd name="connsiteY21" fmla="*/ 14390323 h 21798115"/>
              <a:gd name="connsiteX22" fmla="*/ 55946 w 39080180"/>
              <a:gd name="connsiteY22" fmla="*/ 6988589 h 21798115"/>
              <a:gd name="connsiteX23" fmla="*/ 0 w 39080180"/>
              <a:gd name="connsiteY23" fmla="*/ 6988589 h 21798115"/>
              <a:gd name="connsiteX24" fmla="*/ 0 w 39080180"/>
              <a:gd name="connsiteY24" fmla="*/ 1 h 21798115"/>
              <a:gd name="connsiteX25" fmla="*/ 55946 w 39080180"/>
              <a:gd name="connsiteY25" fmla="*/ 1 h 21798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080180" h="21798115">
                <a:moveTo>
                  <a:pt x="12700872" y="6988589"/>
                </a:moveTo>
                <a:lnTo>
                  <a:pt x="12700872" y="14390323"/>
                </a:lnTo>
                <a:lnTo>
                  <a:pt x="25058738" y="14390323"/>
                </a:lnTo>
                <a:lnTo>
                  <a:pt x="25058738" y="6988589"/>
                </a:lnTo>
                <a:close/>
                <a:moveTo>
                  <a:pt x="55946" y="0"/>
                </a:moveTo>
                <a:lnTo>
                  <a:pt x="12700872" y="0"/>
                </a:lnTo>
                <a:lnTo>
                  <a:pt x="12700872" y="1"/>
                </a:lnTo>
                <a:lnTo>
                  <a:pt x="25058738" y="1"/>
                </a:lnTo>
                <a:lnTo>
                  <a:pt x="39080178" y="1"/>
                </a:lnTo>
                <a:lnTo>
                  <a:pt x="39080180" y="1"/>
                </a:lnTo>
                <a:lnTo>
                  <a:pt x="39080180" y="6988589"/>
                </a:lnTo>
                <a:lnTo>
                  <a:pt x="39080178" y="6988589"/>
                </a:lnTo>
                <a:lnTo>
                  <a:pt x="39080178" y="14390323"/>
                </a:lnTo>
                <a:lnTo>
                  <a:pt x="39080180" y="14390323"/>
                </a:lnTo>
                <a:lnTo>
                  <a:pt x="39080180" y="21798115"/>
                </a:lnTo>
                <a:lnTo>
                  <a:pt x="39080178" y="21798115"/>
                </a:lnTo>
                <a:lnTo>
                  <a:pt x="25058738" y="21798115"/>
                </a:lnTo>
                <a:lnTo>
                  <a:pt x="12700872" y="21798115"/>
                </a:lnTo>
                <a:lnTo>
                  <a:pt x="55946" y="21798115"/>
                </a:lnTo>
                <a:lnTo>
                  <a:pt x="0" y="21798115"/>
                </a:lnTo>
                <a:lnTo>
                  <a:pt x="0" y="14390323"/>
                </a:lnTo>
                <a:lnTo>
                  <a:pt x="55946" y="14390323"/>
                </a:lnTo>
                <a:lnTo>
                  <a:pt x="55946" y="6988589"/>
                </a:lnTo>
                <a:lnTo>
                  <a:pt x="0" y="6988589"/>
                </a:lnTo>
                <a:lnTo>
                  <a:pt x="0" y="1"/>
                </a:lnTo>
                <a:lnTo>
                  <a:pt x="55946" y="1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3">
            <a:extLst>
              <a:ext uri="{FF2B5EF4-FFF2-40B4-BE49-F238E27FC236}">
                <a16:creationId xmlns:a16="http://schemas.microsoft.com/office/drawing/2014/main" id="{E0754558-B910-5CC0-B558-2289AA6921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10522104" y="7216284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7" name="2">
            <a:extLst>
              <a:ext uri="{FF2B5EF4-FFF2-40B4-BE49-F238E27FC236}">
                <a16:creationId xmlns:a16="http://schemas.microsoft.com/office/drawing/2014/main" id="{634DB5CE-1B7B-CCDF-7AAA-F5F0744302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7"/>
          </p:nvPr>
        </p:nvSpPr>
        <p:spPr>
          <a:xfrm>
            <a:off x="10528096" y="502920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4" name="1">
            <a:extLst>
              <a:ext uri="{FF2B5EF4-FFF2-40B4-BE49-F238E27FC236}">
                <a16:creationId xmlns:a16="http://schemas.microsoft.com/office/drawing/2014/main" id="{99665C5B-7B63-C104-14C2-2FC456557C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6"/>
          </p:nvPr>
        </p:nvSpPr>
        <p:spPr>
          <a:xfrm>
            <a:off x="10528096" y="-6148041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44" name="0">
            <a:extLst>
              <a:ext uri="{FF2B5EF4-FFF2-40B4-BE49-F238E27FC236}">
                <a16:creationId xmlns:a16="http://schemas.microsoft.com/office/drawing/2014/main" id="{E1C33CA4-03B6-B094-BBE9-2BFFDA9F46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/>
          </p:nvPr>
        </p:nvSpPr>
        <p:spPr>
          <a:xfrm>
            <a:off x="-5651296" y="502920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/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Saeed Faal 2">
            <a:extLst>
              <a:ext uri="{FF2B5EF4-FFF2-40B4-BE49-F238E27FC236}">
                <a16:creationId xmlns:a16="http://schemas.microsoft.com/office/drawing/2014/main" id="{E364BC43-DCBD-FCF2-0969-4025B3B9A74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3"/>
          </p:nvPr>
        </p:nvSpPr>
        <p:spPr>
          <a:xfrm>
            <a:off x="-1337187" y="2328017"/>
            <a:ext cx="14866374" cy="6241038"/>
          </a:xfrm>
          <a:custGeom>
            <a:avLst/>
            <a:gdLst>
              <a:gd name="connsiteX0" fmla="*/ 7433187 w 14866374"/>
              <a:gd name="connsiteY0" fmla="*/ 0 h 5126622"/>
              <a:gd name="connsiteX1" fmla="*/ 14866374 w 14866374"/>
              <a:gd name="connsiteY1" fmla="*/ 2563311 h 5126622"/>
              <a:gd name="connsiteX2" fmla="*/ 7433187 w 14866374"/>
              <a:gd name="connsiteY2" fmla="*/ 5126622 h 5126622"/>
              <a:gd name="connsiteX3" fmla="*/ 0 w 14866374"/>
              <a:gd name="connsiteY3" fmla="*/ 2563311 h 5126622"/>
              <a:gd name="connsiteX4" fmla="*/ 7433187 w 14866374"/>
              <a:gd name="connsiteY4" fmla="*/ 0 h 5126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866374" h="5126622">
                <a:moveTo>
                  <a:pt x="7433187" y="0"/>
                </a:moveTo>
                <a:cubicBezTo>
                  <a:pt x="11538423" y="0"/>
                  <a:pt x="14866374" y="1147633"/>
                  <a:pt x="14866374" y="2563311"/>
                </a:cubicBezTo>
                <a:cubicBezTo>
                  <a:pt x="14866374" y="3978989"/>
                  <a:pt x="11538423" y="5126622"/>
                  <a:pt x="7433187" y="5126622"/>
                </a:cubicBezTo>
                <a:cubicBezTo>
                  <a:pt x="3327951" y="5126622"/>
                  <a:pt x="0" y="3978989"/>
                  <a:pt x="0" y="2563311"/>
                </a:cubicBezTo>
                <a:cubicBezTo>
                  <a:pt x="0" y="1147633"/>
                  <a:pt x="3327951" y="0"/>
                  <a:pt x="7433187" y="0"/>
                </a:cubicBezTo>
                <a:close/>
              </a:path>
            </a:pathLst>
          </a:custGeom>
          <a:effectLst>
            <a:outerShdw blurRad="317500" dist="152400" dir="16200000" rotWithShape="0">
              <a:prstClr val="black"/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Saeed Faal 1">
            <a:extLst>
              <a:ext uri="{FF2B5EF4-FFF2-40B4-BE49-F238E27FC236}">
                <a16:creationId xmlns:a16="http://schemas.microsoft.com/office/drawing/2014/main" id="{3395D95B-1D82-757F-8DB4-71CE939899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4"/>
          </p:nvPr>
        </p:nvSpPr>
        <p:spPr>
          <a:xfrm>
            <a:off x="-1720644" y="-2268463"/>
            <a:ext cx="15633289" cy="6875970"/>
          </a:xfrm>
          <a:custGeom>
            <a:avLst/>
            <a:gdLst>
              <a:gd name="connsiteX0" fmla="*/ 0 w 15633289"/>
              <a:gd name="connsiteY0" fmla="*/ 0 h 6875970"/>
              <a:gd name="connsiteX1" fmla="*/ 15633289 w 15633289"/>
              <a:gd name="connsiteY1" fmla="*/ 0 h 6875970"/>
              <a:gd name="connsiteX2" fmla="*/ 15633289 w 15633289"/>
              <a:gd name="connsiteY2" fmla="*/ 6875970 h 6875970"/>
              <a:gd name="connsiteX3" fmla="*/ 0 w 15633289"/>
              <a:gd name="connsiteY3" fmla="*/ 6875970 h 6875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33289" h="6875970">
                <a:moveTo>
                  <a:pt x="0" y="0"/>
                </a:moveTo>
                <a:lnTo>
                  <a:pt x="15633289" y="0"/>
                </a:lnTo>
                <a:lnTo>
                  <a:pt x="15633289" y="6875970"/>
                </a:lnTo>
                <a:lnTo>
                  <a:pt x="0" y="6875970"/>
                </a:lnTo>
                <a:close/>
              </a:path>
            </a:pathLst>
          </a:custGeom>
          <a:effectLst>
            <a:outerShdw blurRad="317500" dist="152400" dir="5400000" algn="t" rotWithShape="0">
              <a:prstClr val="black"/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8" name="Text 2">
            <a:extLst>
              <a:ext uri="{FF2B5EF4-FFF2-40B4-BE49-F238E27FC236}">
                <a16:creationId xmlns:a16="http://schemas.microsoft.com/office/drawing/2014/main" id="{B0AF4713-8247-1457-B86A-522CB21C93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 hasCustomPrompt="1"/>
          </p:nvPr>
        </p:nvSpPr>
        <p:spPr>
          <a:xfrm>
            <a:off x="18500367" y="-3045703"/>
            <a:ext cx="7094692" cy="1005840"/>
          </a:xfrm>
        </p:spPr>
        <p:txBody>
          <a:bodyPr>
            <a:noAutofit/>
          </a:bodyPr>
          <a:lstStyle>
            <a:lvl1pPr marL="0" indent="0" algn="ctr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41" name="Text 1">
            <a:extLst>
              <a:ext uri="{FF2B5EF4-FFF2-40B4-BE49-F238E27FC236}">
                <a16:creationId xmlns:a16="http://schemas.microsoft.com/office/drawing/2014/main" id="{7FD2FDFE-2BD0-5729-7013-E603B89E26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 hasCustomPrompt="1"/>
          </p:nvPr>
        </p:nvSpPr>
        <p:spPr>
          <a:xfrm>
            <a:off x="18500367" y="-5817086"/>
            <a:ext cx="7094692" cy="1005840"/>
          </a:xfrm>
        </p:spPr>
        <p:txBody>
          <a:bodyPr>
            <a:norm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adipiscing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6075FC-631C-9C44-FBF4-0901832E84C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2208038" y="2274838"/>
            <a:ext cx="54909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>
                    <a:lumMod val="95000"/>
                  </a:schemeClr>
                </a:solidFill>
              </a:rPr>
              <a:t>Layout:</a:t>
            </a:r>
          </a:p>
          <a:p>
            <a:pPr algn="ctr"/>
            <a:r>
              <a:rPr lang="en-US" sz="7200" b="1" dirty="0">
                <a:solidFill>
                  <a:schemeClr val="bg1">
                    <a:lumMod val="95000"/>
                  </a:schemeClr>
                </a:solidFill>
              </a:rPr>
              <a:t>2 Pictures</a:t>
            </a:r>
          </a:p>
        </p:txBody>
      </p:sp>
    </p:spTree>
    <p:extLst>
      <p:ext uri="{BB962C8B-B14F-4D97-AF65-F5344CB8AC3E}">
        <p14:creationId xmlns:p14="http://schemas.microsoft.com/office/powerpoint/2010/main" val="2136881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animMotion origin="layout" path="M 0 -1.48148E-6 L 0 -0.2930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65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2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animMotion origin="layout" path="M 0 -4.44444E-6 L 0 0.2828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4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2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animMotion origin="layout" path="M -0.66706 0.96968 L -0.66355 0.96968 " pathEditMode="relative" rAng="0" ptsTypes="AA">
                                      <p:cBhvr>
                                        <p:cTn id="21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animMotion origin="layout" path="M 1.66667E-6 0 L 2.5E-6 0 " pathEditMode="relative" rAng="0" ptsTypes="AA">
                                      <p:cBhvr>
                                        <p:cTn id="26" dur="1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animMotion origin="layout" path="M -0.17773 0 L 1.66667E-6 0 " pathEditMode="relative" rAng="0" ptsTypes="AA">
                                      <p:cBhvr>
                                        <p:cTn id="31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76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animMotion origin="layout" path="M 0.66354 -0.97894 L 0.66406 -0.97894 " pathEditMode="relative" rAng="0" ptsTypes="AA">
                                      <p:cBhvr>
                                        <p:cTn id="36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33 1.7044 L -1.30833 1.70718 " pathEditMode="relative" rAng="0" ptsTypes="AA">
                                      <p:cBhvr>
                                        <p:cTn id="42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path" presetSubtype="0" accel="50000" decel="5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animMotion origin="layout" path="M -0.66354 0.96968 L -1.32708 0.96968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animMotion origin="layout" path="M 1.66667E-6 0 L -0.6625 0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25" y="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9"/>
                                    </p:cond>
                                  </p:endCondLst>
                                  <p:childTnLst>
                                    <p:animMotion origin="layout" path="M 3.125E-6 0 L -0.66354 0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1"/>
                                    </p:cond>
                                  </p:endCondLst>
                                  <p:childTnLst>
                                    <p:animMotion origin="layout" path="M 0.66406 -0.97894 L 0.00052 -0.97894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33 1.30324 L -1.30833 1.30046 " pathEditMode="relative" rAng="0" ptsTypes="AA">
                                      <p:cBhvr>
                                        <p:cTn id="61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6" presetClass="emph" presetSubtype="0" decel="10000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8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9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0"/>
                                    </p:cond>
                                  </p:endCondLst>
                                  <p:childTnLst>
                                    <p:animMotion origin="layout" path="M 0 -0.29305 L 0 3.7037E-7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56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6" presetClass="emph" presetSubtype="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2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73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4"/>
                                    </p:cond>
                                  </p:endCondLst>
                                  <p:childTnLst>
                                    <p:animMotion origin="layout" path="M 0 0.28287 L 0 -4.44444E-6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  <p:bldP spid="31" grpId="2"/>
      <p:bldP spid="27" grpId="0"/>
      <p:bldP spid="27" grpId="1"/>
      <p:bldP spid="27" grpId="2"/>
      <p:bldP spid="24" grpId="0"/>
      <p:bldP spid="24" grpId="1"/>
      <p:bldP spid="24" grpId="2"/>
      <p:bldP spid="44" grpId="0"/>
      <p:bldP spid="44" grpId="1"/>
      <p:bldP spid="44" grpId="2"/>
      <p:bldP spid="2" grpId="0"/>
      <p:bldP spid="2" grpId="1"/>
      <p:bldP spid="2" grpId="2"/>
      <p:bldP spid="2" grpId="3"/>
      <p:bldP spid="2" grpId="4"/>
      <p:bldP spid="3" grpId="0"/>
      <p:bldP spid="3" grpId="1"/>
      <p:bldP spid="3" grpId="2"/>
      <p:bldP spid="3" grpId="3"/>
      <p:bldP spid="3" grpId="4"/>
      <p:bldP spid="3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33 1.30324 L -1.30833 1.30046 " pathEditMode="relative" rAng="0" ptsTypes="AA">
                      <p:cBhvr>
                        <p:cTn dur="10" fill="hold"/>
                        <p:tgtEl>
                          <p:spTgt spid="38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38" grpId="2">
        <p:tmplLst>
          <p:tmpl>
            <p:tnLst>
              <p:par>
                <p:cTn presetID="10" presetClass="exit" presetSubtype="0" fill="hold" nodeType="click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33 1.7044 L -1.30833 1.70718 " pathEditMode="relative" rAng="0" ptsTypes="AA">
                      <p:cBhvr>
                        <p:cTn dur="10" fill="hold"/>
                        <p:tgtEl>
                          <p:spTgt spid="41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39"/>
                    </p:animMotion>
                  </p:childTnLst>
                </p:cTn>
              </p:par>
            </p:tnLst>
          </p:tmpl>
        </p:tmplLst>
      </p:bldP>
      <p:bldP spid="41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C2B88-C403-9DF9-4B25-0B80F6A48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E64FA1-87D4-1B28-D3D2-A13B1B4CC7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77A288-9868-026F-9107-6E446CF39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FE10-C94F-45BE-B6C8-7C7435509090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1F1ECE-6222-53EA-EEC2-7644346B9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16FF7F-FB7C-F27F-8569-BB7AEE000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CCDA1-0AB7-4718-AB33-B4C08C228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396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871F7-18B3-EAE2-C207-436F645F0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616FA8-07B5-45BD-DBD3-DE3F87582D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5CF3EA-9027-55F5-595B-496E0A9AA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FE10-C94F-45BE-B6C8-7C7435509090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923D20-EC24-62BD-696E-01D3E5C53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9B5D1F-41E4-FB2F-B986-CE2D65868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CCDA1-0AB7-4718-AB33-B4C08C228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4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A8A5D-0304-4992-392D-AD77F6F9E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62147A-0F04-BDA2-B467-1026F690FB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E886E7-52D9-183D-3189-5B52D5B1BD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1FE9EA-75B2-71E3-EBC1-D1635667B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FE10-C94F-45BE-B6C8-7C7435509090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317F6C-CE40-26F2-2205-52C9BF630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CE309A-3BC6-0433-340C-2B51322DD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CCDA1-0AB7-4718-AB33-B4C08C228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86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011A9-C412-94BC-F887-EA9C44EF4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36118C-B0C0-9388-C438-CD2FD7C03F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9F96F3-AFB7-B4C0-E5F4-910070D3F7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3FD04C-B9BA-B340-C9E6-A5AC8FE0F8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362B79-EDAA-CF56-690A-6372799724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EFAA3B-8CB8-924A-DFFC-CA4BD9848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FE10-C94F-45BE-B6C8-7C7435509090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85FC49-7766-3D1D-ED50-CDA7D3BDC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E38ACC-6C4E-14B4-AB7F-D0D24AA4A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CCDA1-0AB7-4718-AB33-B4C08C228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118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D1971-A7F6-C77D-A404-91745A49C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BA86F7-BC0C-30DB-AB99-CBA8874C2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FE10-C94F-45BE-B6C8-7C7435509090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084861-F8BF-D645-DD28-8E2251030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4840F2-A559-01BD-761F-3C6B34C6C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CCDA1-0AB7-4718-AB33-B4C08C228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864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AF3B2D-44FC-ABC6-E0C6-63C317E25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FE10-C94F-45BE-B6C8-7C7435509090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6B607A-B69D-2BB0-3FE8-6F07F591B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5E6ADC-1E63-5762-C5D9-C6F2F766D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CCDA1-0AB7-4718-AB33-B4C08C228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848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D269C-BA62-00E5-6646-B91D3F758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AE633-56C0-4AB6-649E-0A37527E7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95E2B4-86B7-E919-20F7-48C4B9ADDE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297D15-789D-FF71-6FEE-74111114B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FE10-C94F-45BE-B6C8-7C7435509090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AD8BC3-9607-7D9C-6003-489BD0FEA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0D92A9-57B0-077B-418B-D01EE16E5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CCDA1-0AB7-4718-AB33-B4C08C228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142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B5BCC-DE35-84C2-422E-2C8B13DBC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EE710C-626F-14DD-DA38-EDD4A787B6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23B20D-6B27-FA52-27CF-720F227882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A9ECC1-1112-E8BD-6CF5-78982A515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FE10-C94F-45BE-B6C8-7C7435509090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C30E11-2D5D-7AB3-1176-5EBF3CEDF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6AE6C5-2BAA-EFAA-0047-4A667E3DE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CCDA1-0AB7-4718-AB33-B4C08C228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930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36DBF4-DE59-A7F4-6A3C-586C01AE1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6AD49-FBE2-1255-FF31-26A343558E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3E2CEA-05D8-BD89-78DD-287391CDC0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FFFE10-C94F-45BE-B6C8-7C7435509090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622802-FFFE-7B46-4A58-557B08E77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861161-17F3-AF7D-8F35-F8C78343B5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1CCDA1-0AB7-4718-AB33-B4C08C228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10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fonts.google.com/specimen/Montserra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microsoft.com/office/2007/relationships/hdphoto" Target="../media/hdphoto1.wdp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microsoft.com/office/2007/relationships/hdphoto" Target="../media/hdphoto2.wdp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11" Type="http://schemas.openxmlformats.org/officeDocument/2006/relationships/image" Target="../media/image13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microsoft.com/office/2007/relationships/hdphoto" Target="../media/hdphoto4.wdp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.png"/><Relationship Id="rId11" Type="http://schemas.microsoft.com/office/2007/relationships/hdphoto" Target="../media/hdphoto1.wdp"/><Relationship Id="rId5" Type="http://schemas.openxmlformats.org/officeDocument/2006/relationships/image" Target="../media/image19.png"/><Relationship Id="rId10" Type="http://schemas.openxmlformats.org/officeDocument/2006/relationships/image" Target="../media/image13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1.png"/><Relationship Id="rId11" Type="http://schemas.openxmlformats.org/officeDocument/2006/relationships/image" Target="../media/image25.png"/><Relationship Id="rId5" Type="http://schemas.openxmlformats.org/officeDocument/2006/relationships/image" Target="../media/image20.png"/><Relationship Id="rId10" Type="http://schemas.microsoft.com/office/2007/relationships/hdphoto" Target="../media/hdphoto1.wdp"/><Relationship Id="rId4" Type="http://schemas.openxmlformats.org/officeDocument/2006/relationships/image" Target="../media/image19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2.png"/><Relationship Id="rId11" Type="http://schemas.microsoft.com/office/2007/relationships/hdphoto" Target="../media/hdphoto3.wdp"/><Relationship Id="rId5" Type="http://schemas.openxmlformats.org/officeDocument/2006/relationships/image" Target="../media/image21.png"/><Relationship Id="rId10" Type="http://schemas.openxmlformats.org/officeDocument/2006/relationships/image" Target="../media/image24.png"/><Relationship Id="rId4" Type="http://schemas.openxmlformats.org/officeDocument/2006/relationships/image" Target="../media/image20.png"/><Relationship Id="rId9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0.png"/><Relationship Id="rId7" Type="http://schemas.openxmlformats.org/officeDocument/2006/relationships/image" Target="../media/image1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microsoft.com/office/2007/relationships/hdphoto" Target="../media/hdphoto4.wdp"/><Relationship Id="rId4" Type="http://schemas.openxmlformats.org/officeDocument/2006/relationships/image" Target="../media/image21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>
            <a:extLst>
              <a:ext uri="{FF2B5EF4-FFF2-40B4-BE49-F238E27FC236}">
                <a16:creationId xmlns:a16="http://schemas.microsoft.com/office/drawing/2014/main" id="{9068419E-EF9C-85CE-ED1F-C86356B464A0}"/>
              </a:ext>
            </a:extLst>
          </p:cNvPr>
          <p:cNvSpPr txBox="1"/>
          <p:nvPr/>
        </p:nvSpPr>
        <p:spPr>
          <a:xfrm>
            <a:off x="3740150" y="61036"/>
            <a:ext cx="4711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/>
              <a:t>Tutorial </a:t>
            </a:r>
          </a:p>
        </p:txBody>
      </p:sp>
      <p:pic>
        <p:nvPicPr>
          <p:cNvPr id="2" name="2024-09-23 18-56-47(1)">
            <a:hlinkClick r:id="" action="ppaction://media"/>
            <a:extLst>
              <a:ext uri="{FF2B5EF4-FFF2-40B4-BE49-F238E27FC236}">
                <a16:creationId xmlns:a16="http://schemas.microsoft.com/office/drawing/2014/main" id="{CE912A27-90AA-EFB8-785D-D2E82B71AA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6099" y="768921"/>
            <a:ext cx="10979802" cy="6073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330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9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Placeholder 54">
            <a:extLst>
              <a:ext uri="{FF2B5EF4-FFF2-40B4-BE49-F238E27FC236}">
                <a16:creationId xmlns:a16="http://schemas.microsoft.com/office/drawing/2014/main" id="{4C2C8CE1-9CD8-5DE4-DFD4-5A2CBE1FEFB5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53" name="Picture Placeholder 52">
            <a:extLst>
              <a:ext uri="{FF2B5EF4-FFF2-40B4-BE49-F238E27FC236}">
                <a16:creationId xmlns:a16="http://schemas.microsoft.com/office/drawing/2014/main" id="{44AA5D90-CBCD-2A63-E11A-CC031CBD5324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51" name="Picture Placeholder 50">
            <a:extLst>
              <a:ext uri="{FF2B5EF4-FFF2-40B4-BE49-F238E27FC236}">
                <a16:creationId xmlns:a16="http://schemas.microsoft.com/office/drawing/2014/main" id="{6AF61C25-C870-0C08-0FE6-0C7FBA37CDB1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4" b="1174"/>
          <a:stretch/>
        </p:blipFill>
        <p:spPr/>
      </p:pic>
      <p:pic>
        <p:nvPicPr>
          <p:cNvPr id="57" name="Picture Placeholder 56">
            <a:extLst>
              <a:ext uri="{FF2B5EF4-FFF2-40B4-BE49-F238E27FC236}">
                <a16:creationId xmlns:a16="http://schemas.microsoft.com/office/drawing/2014/main" id="{A4434A87-F2D5-6B25-1E34-CB2BBB8AC596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7" name="Picture Placeholder 6" descr="A white rectangular object with black edges&#10;&#10;Description automatically generated">
            <a:extLst>
              <a:ext uri="{FF2B5EF4-FFF2-40B4-BE49-F238E27FC236}">
                <a16:creationId xmlns:a16="http://schemas.microsoft.com/office/drawing/2014/main" id="{817A6902-0EFE-591B-E9FB-6F6857AA168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33"/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40" r="8940"/>
          <a:stretch>
            <a:fillRect/>
          </a:stretch>
        </p:blipFill>
        <p:spPr/>
      </p:pic>
      <p:pic>
        <p:nvPicPr>
          <p:cNvPr id="5" name="Picture Placeholder 4" descr="A white plate with a black background&#10;&#10;Description automatically generated">
            <a:extLst>
              <a:ext uri="{FF2B5EF4-FFF2-40B4-BE49-F238E27FC236}">
                <a16:creationId xmlns:a16="http://schemas.microsoft.com/office/drawing/2014/main" id="{4F0F47BA-AC29-20EE-C967-2B2C7EDB0AD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34"/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8" r="398"/>
          <a:stretch>
            <a:fillRect/>
          </a:stretch>
        </p:blipFill>
        <p:spPr/>
      </p:pic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519D00F3-1AC9-2057-883F-7F9AC42AB2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Second Title</a:t>
            </a:r>
          </a:p>
          <a:p>
            <a:pPr lvl="0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  <a:p>
            <a:pPr lvl="0"/>
            <a:endParaRPr lang="en-US" b="1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59B6578A-257C-A234-A736-33E96381B0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sz="2600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First Title</a:t>
            </a:r>
          </a:p>
          <a:p>
            <a:pPr lvl="0"/>
            <a:r>
              <a:rPr lang="en-US" sz="26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sz="2600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sz="26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2600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sz="2600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  <a:p>
            <a:pPr lvl="0"/>
            <a:endParaRPr lang="en-US" sz="2600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200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529E0E-D20D-52D2-8444-F6847CD581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6FF983-761B-2767-35FD-57F6385A5E44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If you don’t install the fonts, you won’t see the slides like the original one 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3B0CE-43C8-708D-515A-26A8C07256A3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>
                    <a:lumMod val="95000"/>
                  </a:schemeClr>
                </a:solidFill>
              </a:rPr>
              <a:t>IMPORTANT</a:t>
            </a:r>
            <a:endParaRPr lang="en-US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429959" y="4266337"/>
            <a:ext cx="93320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</a:t>
            </a:r>
            <a:r>
              <a:rPr lang="en-US" sz="3200" dirty="0">
                <a:solidFill>
                  <a:schemeClr val="tx2"/>
                </a:solidFill>
              </a:rPr>
              <a:t>:</a:t>
            </a:r>
          </a:p>
          <a:p>
            <a:r>
              <a:rPr lang="en-US" sz="3200" dirty="0">
                <a:solidFill>
                  <a:schemeClr val="tx2"/>
                </a:solidFill>
                <a:hlinkClick r:id="rId2"/>
              </a:rPr>
              <a:t>https://fonts.google.com/specimen/Montserrat</a:t>
            </a:r>
            <a:endParaRPr lang="en-US" sz="3200" dirty="0">
              <a:solidFill>
                <a:schemeClr val="tx2"/>
              </a:solidFill>
            </a:endParaRPr>
          </a:p>
          <a:p>
            <a:endParaRPr lang="en-US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07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-07-07 19-33-47_1">
            <a:hlinkClick r:id="" action="ppaction://media"/>
            <a:extLst>
              <a:ext uri="{FF2B5EF4-FFF2-40B4-BE49-F238E27FC236}">
                <a16:creationId xmlns:a16="http://schemas.microsoft.com/office/drawing/2014/main" id="{057C95E1-7509-DEDB-C4F5-F604A9A846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7250" y="836831"/>
            <a:ext cx="10477500" cy="58935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CC911E-0CF0-C8CD-0F82-69AB343152DD}"/>
              </a:ext>
            </a:extLst>
          </p:cNvPr>
          <p:cNvSpPr txBox="1"/>
          <p:nvPr/>
        </p:nvSpPr>
        <p:spPr>
          <a:xfrm>
            <a:off x="2895600" y="1905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League Spartan Black" pitchFamily="2" charset="0"/>
              </a:rPr>
              <a:t>HOW TO INSTALL A FONT</a:t>
            </a:r>
          </a:p>
        </p:txBody>
      </p:sp>
    </p:spTree>
    <p:extLst>
      <p:ext uri="{BB962C8B-B14F-4D97-AF65-F5344CB8AC3E}">
        <p14:creationId xmlns:p14="http://schemas.microsoft.com/office/powerpoint/2010/main" val="218073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3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093884-CA54-ADC6-222E-4BDCF9A63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F3A21B26-D43F-005F-C43E-9E3957ACA2F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b="5"/>
          <a:stretch/>
        </p:blipFill>
        <p:spPr/>
      </p:pic>
      <p:pic>
        <p:nvPicPr>
          <p:cNvPr id="43" name="Picture Placeholder 42">
            <a:extLst>
              <a:ext uri="{FF2B5EF4-FFF2-40B4-BE49-F238E27FC236}">
                <a16:creationId xmlns:a16="http://schemas.microsoft.com/office/drawing/2014/main" id="{8B47CAEF-ADA8-87B1-AB56-FFCBEB471E81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b="5"/>
          <a:stretch/>
        </p:blipFill>
        <p:spPr/>
      </p:pic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105445F7-D9CF-1FE0-BD69-DC70C821AC7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b="5"/>
          <a:stretch/>
        </p:blipFill>
        <p:spPr/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12BF3CB8-2857-F894-424C-6E36073472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b="5"/>
          <a:stretch/>
        </p:blipFill>
        <p:spPr/>
      </p:pic>
      <p:pic>
        <p:nvPicPr>
          <p:cNvPr id="31" name="Picture Placeholder 30">
            <a:extLst>
              <a:ext uri="{FF2B5EF4-FFF2-40B4-BE49-F238E27FC236}">
                <a16:creationId xmlns:a16="http://schemas.microsoft.com/office/drawing/2014/main" id="{B70246BF-832D-68C2-46B9-04C2470C517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b="5"/>
          <a:stretch/>
        </p:blipFill>
        <p:spPr/>
      </p:pic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59A00275-47B3-54DF-423E-D6F0A70242F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" r="8"/>
          <a:stretch/>
        </p:blipFill>
        <p:spPr/>
      </p:pic>
      <p:pic>
        <p:nvPicPr>
          <p:cNvPr id="39" name="Picture Placeholder 38">
            <a:extLst>
              <a:ext uri="{FF2B5EF4-FFF2-40B4-BE49-F238E27FC236}">
                <a16:creationId xmlns:a16="http://schemas.microsoft.com/office/drawing/2014/main" id="{D89BF09B-2D41-033B-9525-E0DCFACABC77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b="5"/>
          <a:stretch/>
        </p:blipFill>
        <p:spPr/>
      </p:pic>
      <p:pic>
        <p:nvPicPr>
          <p:cNvPr id="37" name="Picture Placeholder 36">
            <a:extLst>
              <a:ext uri="{FF2B5EF4-FFF2-40B4-BE49-F238E27FC236}">
                <a16:creationId xmlns:a16="http://schemas.microsoft.com/office/drawing/2014/main" id="{EA797E9D-8446-74D0-ABD4-54A375F3FA4A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b="5"/>
          <a:stretch/>
        </p:blipFill>
        <p:spPr/>
      </p:pic>
      <p:pic>
        <p:nvPicPr>
          <p:cNvPr id="35" name="Picture Placeholder 34">
            <a:extLst>
              <a:ext uri="{FF2B5EF4-FFF2-40B4-BE49-F238E27FC236}">
                <a16:creationId xmlns:a16="http://schemas.microsoft.com/office/drawing/2014/main" id="{3F517774-D448-21E5-1B65-E02C7A6F40CC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" r="8"/>
          <a:stretch/>
        </p:blipFill>
        <p:spPr/>
      </p:pic>
      <p:pic>
        <p:nvPicPr>
          <p:cNvPr id="41" name="Picture Placeholder 40">
            <a:extLst>
              <a:ext uri="{FF2B5EF4-FFF2-40B4-BE49-F238E27FC236}">
                <a16:creationId xmlns:a16="http://schemas.microsoft.com/office/drawing/2014/main" id="{36A8D980-4951-2D72-6B3B-56771174ECD7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b="5"/>
          <a:stretch/>
        </p:blipFill>
        <p:spPr/>
      </p:pic>
      <p:pic>
        <p:nvPicPr>
          <p:cNvPr id="34" name="Picture Placeholder 33">
            <a:extLst>
              <a:ext uri="{FF2B5EF4-FFF2-40B4-BE49-F238E27FC236}">
                <a16:creationId xmlns:a16="http://schemas.microsoft.com/office/drawing/2014/main" id="{8C6F89C4-C96F-8B8D-81AC-DF0330D5819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33"/>
          </p:nvPr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54" r="8954"/>
          <a:stretch/>
        </p:blipFill>
        <p:spPr/>
      </p:pic>
      <p:pic>
        <p:nvPicPr>
          <p:cNvPr id="32" name="Picture Placeholder 31">
            <a:extLst>
              <a:ext uri="{FF2B5EF4-FFF2-40B4-BE49-F238E27FC236}">
                <a16:creationId xmlns:a16="http://schemas.microsoft.com/office/drawing/2014/main" id="{3824985E-6F82-A8D7-86D4-F9ED526F9AA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34"/>
          </p:nvPr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4" r="484"/>
          <a:stretch/>
        </p:blipFill>
        <p:spPr/>
      </p:pic>
      <p:sp>
        <p:nvSpPr>
          <p:cNvPr id="83" name="Text Placeholder 82">
            <a:extLst>
              <a:ext uri="{FF2B5EF4-FFF2-40B4-BE49-F238E27FC236}">
                <a16:creationId xmlns:a16="http://schemas.microsoft.com/office/drawing/2014/main" id="{B24B995D-01B0-BD64-CBA7-F6AB9C16086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1"/>
          </p:nvPr>
        </p:nvSpPr>
        <p:spPr/>
        <p:txBody>
          <a:bodyPr vert="horz" lIns="91440" tIns="45720" rIns="91440" bIns="45720" rtlCol="0">
            <a:normAutofit fontScale="85000" lnSpcReduction="10000"/>
          </a:bodyPr>
          <a:lstStyle/>
          <a:p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Eighth Title</a:t>
            </a:r>
          </a:p>
          <a:p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89" name="Text Placeholder 88">
            <a:extLst>
              <a:ext uri="{FF2B5EF4-FFF2-40B4-BE49-F238E27FC236}">
                <a16:creationId xmlns:a16="http://schemas.microsoft.com/office/drawing/2014/main" id="{347EF982-C62D-2154-B28D-66480DC0AF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8"/>
          </p:nvPr>
        </p:nvSpPr>
        <p:spPr/>
        <p:txBody>
          <a:bodyPr vert="horz" lIns="91440" tIns="45720" rIns="91440" bIns="45720" rtlCol="0">
            <a:normAutofit fontScale="85000" lnSpcReduction="10000"/>
          </a:bodyPr>
          <a:lstStyle/>
          <a:p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Seventh Title</a:t>
            </a:r>
          </a:p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sz="2800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90" name="Text Placeholder 89">
            <a:extLst>
              <a:ext uri="{FF2B5EF4-FFF2-40B4-BE49-F238E27FC236}">
                <a16:creationId xmlns:a16="http://schemas.microsoft.com/office/drawing/2014/main" id="{BB0E16FF-B340-3D3B-8D72-8BFB4B962F5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9"/>
          </p:nvPr>
        </p:nvSpPr>
        <p:spPr/>
        <p:txBody>
          <a:bodyPr vert="horz" lIns="91440" tIns="45720" rIns="91440" bIns="45720" rtlCol="0">
            <a:normAutofit fontScale="85000" lnSpcReduction="10000"/>
          </a:bodyPr>
          <a:lstStyle/>
          <a:p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Sixth Title</a:t>
            </a:r>
          </a:p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sz="2800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88" name="Text Placeholder 87">
            <a:extLst>
              <a:ext uri="{FF2B5EF4-FFF2-40B4-BE49-F238E27FC236}">
                <a16:creationId xmlns:a16="http://schemas.microsoft.com/office/drawing/2014/main" id="{811B9A2A-617B-ECB3-CE78-83B745C8D7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7"/>
          </p:nvPr>
        </p:nvSpPr>
        <p:spPr/>
        <p:txBody>
          <a:bodyPr vert="horz" lIns="91440" tIns="45720" rIns="91440" bIns="45720" rtlCol="0">
            <a:normAutofit fontScale="85000" lnSpcReduction="10000"/>
          </a:bodyPr>
          <a:lstStyle/>
          <a:p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Fifth Title</a:t>
            </a:r>
          </a:p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sz="2800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A97C1080-475E-5EFA-1FE1-0B869A5339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5"/>
          </p:nvPr>
        </p:nvSpPr>
        <p:spPr/>
        <p:txBody>
          <a:bodyPr vert="horz" lIns="91440" tIns="45720" rIns="91440" bIns="45720" rtlCol="0">
            <a:normAutofit fontScale="85000" lnSpcReduction="10000"/>
          </a:bodyPr>
          <a:lstStyle/>
          <a:p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Fourth Title</a:t>
            </a:r>
          </a:p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sz="2800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87" name="Text Placeholder 86">
            <a:extLst>
              <a:ext uri="{FF2B5EF4-FFF2-40B4-BE49-F238E27FC236}">
                <a16:creationId xmlns:a16="http://schemas.microsoft.com/office/drawing/2014/main" id="{174D0E28-B7CB-F8EA-5B6D-87A9BC102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/>
          </p:nvPr>
        </p:nvSpPr>
        <p:spPr/>
        <p:txBody>
          <a:bodyPr vert="horz" lIns="91440" tIns="45720" rIns="91440" bIns="45720" rtlCol="0">
            <a:normAutofit fontScale="85000" lnSpcReduction="10000"/>
          </a:bodyPr>
          <a:lstStyle/>
          <a:p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Third Title</a:t>
            </a:r>
          </a:p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sz="2800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82" name="Text Placeholder 81">
            <a:extLst>
              <a:ext uri="{FF2B5EF4-FFF2-40B4-BE49-F238E27FC236}">
                <a16:creationId xmlns:a16="http://schemas.microsoft.com/office/drawing/2014/main" id="{85BF9951-1B3E-61B3-EA30-A9E43D70E9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/>
          </p:nvPr>
        </p:nvSpPr>
        <p:spPr/>
        <p:txBody>
          <a:bodyPr vert="horz" lIns="91440" tIns="45720" rIns="91440" bIns="45720" rtlCol="0">
            <a:normAutofit fontScale="85000" lnSpcReduction="10000"/>
          </a:bodyPr>
          <a:lstStyle/>
          <a:p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Second Title</a:t>
            </a:r>
          </a:p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sz="2800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  <a:p>
            <a:endParaRPr lang="en-US" sz="2800" b="1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84" name="Text Placeholder 83">
            <a:extLst>
              <a:ext uri="{FF2B5EF4-FFF2-40B4-BE49-F238E27FC236}">
                <a16:creationId xmlns:a16="http://schemas.microsoft.com/office/drawing/2014/main" id="{DFDFE6FB-17FA-491E-F341-095368E60C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First Title</a:t>
            </a:r>
          </a:p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sz="2800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  <a:p>
            <a:endParaRPr lang="en-US" sz="2800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231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Placeholder 36">
            <a:extLst>
              <a:ext uri="{FF2B5EF4-FFF2-40B4-BE49-F238E27FC236}">
                <a16:creationId xmlns:a16="http://schemas.microsoft.com/office/drawing/2014/main" id="{1E4F881A-0E8A-C27E-45A1-AA920FBF7A77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3EF52408-3504-E22E-8524-F08813508FA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7EAFC93E-9879-1E0D-1627-FF69F8DA681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75A9D190-5100-4999-E748-A7806AAEE4D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B6ACA404-8D25-B057-56A1-8F8EC81184A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9" b="1139"/>
          <a:stretch/>
        </p:blipFill>
        <p:spPr/>
      </p:pic>
      <p:pic>
        <p:nvPicPr>
          <p:cNvPr id="33" name="Picture Placeholder 32">
            <a:extLst>
              <a:ext uri="{FF2B5EF4-FFF2-40B4-BE49-F238E27FC236}">
                <a16:creationId xmlns:a16="http://schemas.microsoft.com/office/drawing/2014/main" id="{A1F6B4BE-280F-C032-D31E-67553562922F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31" name="Picture Placeholder 30">
            <a:extLst>
              <a:ext uri="{FF2B5EF4-FFF2-40B4-BE49-F238E27FC236}">
                <a16:creationId xmlns:a16="http://schemas.microsoft.com/office/drawing/2014/main" id="{2F2A5EFA-55CC-BAF4-C3B7-83DFD4DB2D42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FCF9497E-0BDA-E4C2-E931-F67900C817D6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4" b="1174"/>
          <a:stretch/>
        </p:blipFill>
        <p:spPr/>
      </p:pic>
      <p:pic>
        <p:nvPicPr>
          <p:cNvPr id="35" name="Picture Placeholder 34">
            <a:extLst>
              <a:ext uri="{FF2B5EF4-FFF2-40B4-BE49-F238E27FC236}">
                <a16:creationId xmlns:a16="http://schemas.microsoft.com/office/drawing/2014/main" id="{56E5692D-6E17-6072-CE10-ACB024BE5427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32" name="Picture Placeholder 31" descr="A white rectangular object with black edges&#10;&#10;Description automatically generated">
            <a:extLst>
              <a:ext uri="{FF2B5EF4-FFF2-40B4-BE49-F238E27FC236}">
                <a16:creationId xmlns:a16="http://schemas.microsoft.com/office/drawing/2014/main" id="{7D8C3102-BD9C-E9FE-DF5C-90C1956CE8E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33"/>
          </p:nvPr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54" r="8954"/>
          <a:stretch/>
        </p:blipFill>
        <p:spPr/>
      </p:pic>
      <p:pic>
        <p:nvPicPr>
          <p:cNvPr id="36" name="Picture Placeholder 35" descr="A white plate with a black background&#10;&#10;Description automatically generated">
            <a:extLst>
              <a:ext uri="{FF2B5EF4-FFF2-40B4-BE49-F238E27FC236}">
                <a16:creationId xmlns:a16="http://schemas.microsoft.com/office/drawing/2014/main" id="{0406746B-6AAC-F318-E68E-F71196541A5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34"/>
          </p:nvPr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8" r="518"/>
          <a:stretch/>
        </p:blipFill>
        <p:spPr/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DE25C6E-D774-DB39-9C7B-EE6D789BB55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8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Seventh Title</a:t>
            </a:r>
          </a:p>
          <a:p>
            <a:pPr lvl="0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B5130FC-A27D-71A7-AD15-65FF0449AF6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9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Sixth Title</a:t>
            </a:r>
          </a:p>
          <a:p>
            <a:pPr lvl="0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1F79B2B4-3BB7-0409-ACD9-821542E117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7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Fifth Title</a:t>
            </a:r>
          </a:p>
          <a:p>
            <a:pPr lvl="0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FA8F742-CE80-81B6-FDCF-7AC60186B7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5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sz="2600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Fourth Title</a:t>
            </a:r>
          </a:p>
          <a:p>
            <a:pPr lvl="0"/>
            <a:r>
              <a:rPr lang="en-US" sz="26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sz="2600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sz="26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2600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sz="2600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0A9AFD6A-F983-B5E5-DDEE-5D8255CAF8F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Third Title</a:t>
            </a:r>
          </a:p>
          <a:p>
            <a:pPr lvl="0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6E6650A5-EFFF-09DE-4892-B80FB86F38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Second Title</a:t>
            </a:r>
          </a:p>
          <a:p>
            <a:pPr lvl="0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  <a:p>
            <a:pPr lvl="0"/>
            <a:endParaRPr lang="en-US" b="1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592478E2-4AD8-3254-0E56-992B21FCFB9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First Title</a:t>
            </a:r>
          </a:p>
          <a:p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281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1F6C7A1B-203D-FFDB-938F-FF707114ACB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AC27DEB4-1AE7-7C29-951A-53391A2B1DF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E283D3A6-F02F-57D4-F31E-F8A69879632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973C81CB-4E29-C56A-A844-C5CC38631F3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9" b="1139"/>
          <a:stretch/>
        </p:blipFill>
        <p:spPr/>
      </p:pic>
      <p:pic>
        <p:nvPicPr>
          <p:cNvPr id="31" name="Picture Placeholder 30">
            <a:extLst>
              <a:ext uri="{FF2B5EF4-FFF2-40B4-BE49-F238E27FC236}">
                <a16:creationId xmlns:a16="http://schemas.microsoft.com/office/drawing/2014/main" id="{0EB7F490-E323-4244-3268-415494ED7045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6D6C4F21-F480-69D6-86C8-1011C3C93C87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FA270A97-4071-3829-CD45-E94863CE1466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4" b="1174"/>
          <a:stretch/>
        </p:blipFill>
        <p:spPr/>
      </p:pic>
      <p:pic>
        <p:nvPicPr>
          <p:cNvPr id="33" name="Picture Placeholder 32">
            <a:extLst>
              <a:ext uri="{FF2B5EF4-FFF2-40B4-BE49-F238E27FC236}">
                <a16:creationId xmlns:a16="http://schemas.microsoft.com/office/drawing/2014/main" id="{B4A3878A-2248-C459-7D34-EFB01B37AA82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5" name="Picture Placeholder 4" descr="A white rectangular object with black edges&#10;&#10;Description automatically generated">
            <a:extLst>
              <a:ext uri="{FF2B5EF4-FFF2-40B4-BE49-F238E27FC236}">
                <a16:creationId xmlns:a16="http://schemas.microsoft.com/office/drawing/2014/main" id="{92676DFD-B276-9F89-95FD-F9AE3712C0A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33"/>
          </p:nvPr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40" r="8940"/>
          <a:stretch>
            <a:fillRect/>
          </a:stretch>
        </p:blipFill>
        <p:spPr/>
      </p:pic>
      <p:pic>
        <p:nvPicPr>
          <p:cNvPr id="7" name="Picture Placeholder 6" descr="A white plate with a black background&#10;&#10;Description automatically generated">
            <a:extLst>
              <a:ext uri="{FF2B5EF4-FFF2-40B4-BE49-F238E27FC236}">
                <a16:creationId xmlns:a16="http://schemas.microsoft.com/office/drawing/2014/main" id="{3FE5B277-E421-86D6-E9AC-7A26F81DCD1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34"/>
          </p:nvPr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8" r="398"/>
          <a:stretch>
            <a:fillRect/>
          </a:stretch>
        </p:blipFill>
        <p:spPr/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BAFC6B0-428C-E543-F515-781C141D85B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9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Sixth Title</a:t>
            </a:r>
          </a:p>
          <a:p>
            <a:pPr lvl="0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8EEF00E-3B97-B22D-BBD2-34A2FEA569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7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Fifth Title</a:t>
            </a:r>
          </a:p>
          <a:p>
            <a:pPr lvl="0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D1A7A73-B519-09B0-4942-D02A7C9C834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5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sz="2600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Fourth Title</a:t>
            </a:r>
          </a:p>
          <a:p>
            <a:pPr lvl="0"/>
            <a:r>
              <a:rPr lang="en-US" sz="26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sz="2600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sz="26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2600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sz="2600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FE1F72A-5FD8-9A20-62D8-50B0AE51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Third Title</a:t>
            </a:r>
          </a:p>
          <a:p>
            <a:pPr lvl="0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DC4A324-3563-2CEB-8E90-CAC54962623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Second Title</a:t>
            </a:r>
          </a:p>
          <a:p>
            <a:pPr lvl="0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  <a:p>
            <a:pPr lvl="0"/>
            <a:endParaRPr lang="en-US" b="1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65D5920-B732-E6BA-21F4-245D5BAC70D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sz="2600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First Title</a:t>
            </a:r>
          </a:p>
          <a:p>
            <a:pPr lvl="0"/>
            <a:r>
              <a:rPr lang="en-US" sz="26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sz="2600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sz="26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2600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sz="2600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  <a:p>
            <a:pPr lvl="0"/>
            <a:endParaRPr lang="en-US" sz="2600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942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C958D007-BEEF-E3CF-B2B1-423E218ECA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8188B308-AA0F-024F-7A10-7C30F5376B3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6E5C6B8D-8991-EFF8-5518-D88EBD32619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9" b="1139"/>
          <a:stretch/>
        </p:blipFill>
        <p:spPr/>
      </p:pic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61C6BD68-28BB-F6F3-89AE-3D8EF4398495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A7733B74-FF30-2362-A021-3352CDDBF79E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D0EBAEDC-2B29-52FA-F5AD-EA448593200A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4" b="1174"/>
          <a:stretch/>
        </p:blipFill>
        <p:spPr/>
      </p:pic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698E59EA-8639-AFB9-09CF-1AF14104D1C9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7" name="Picture Placeholder 6" descr="A white rectangular object with black edges&#10;&#10;Description automatically generated">
            <a:extLst>
              <a:ext uri="{FF2B5EF4-FFF2-40B4-BE49-F238E27FC236}">
                <a16:creationId xmlns:a16="http://schemas.microsoft.com/office/drawing/2014/main" id="{6E2B8738-6602-D069-D506-0859CF15BE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33"/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40" r="8940"/>
          <a:stretch>
            <a:fillRect/>
          </a:stretch>
        </p:blipFill>
        <p:spPr/>
      </p:pic>
      <p:pic>
        <p:nvPicPr>
          <p:cNvPr id="5" name="Picture Placeholder 4" descr="A white plate with a black background&#10;&#10;Description automatically generated">
            <a:extLst>
              <a:ext uri="{FF2B5EF4-FFF2-40B4-BE49-F238E27FC236}">
                <a16:creationId xmlns:a16="http://schemas.microsoft.com/office/drawing/2014/main" id="{1AB00911-E494-34AC-56C1-6E0425D44AF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34"/>
          </p:nvPr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8" r="398"/>
          <a:stretch>
            <a:fillRect/>
          </a:stretch>
        </p:blipFill>
        <p:spPr/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266C570-22E0-8F6A-0134-8B75AD1640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7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Fifth Title</a:t>
            </a:r>
          </a:p>
          <a:p>
            <a:pPr lvl="0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BE120C1-28CD-AEB1-6C1A-37B5BE7F07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5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sz="2600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Fourth Title</a:t>
            </a:r>
          </a:p>
          <a:p>
            <a:pPr lvl="0"/>
            <a:r>
              <a:rPr lang="en-US" sz="26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sz="2600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sz="26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2600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sz="2600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E5F732D-9CF7-DDDD-1D3B-AAB9EA28DD6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Third Title</a:t>
            </a:r>
          </a:p>
          <a:p>
            <a:pPr lvl="0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B45FA33-BFDB-4099-F91A-10A4078725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Second Title</a:t>
            </a:r>
          </a:p>
          <a:p>
            <a:pPr lvl="0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3A0849D-7494-917C-F2CA-D66E73E4FD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sz="2600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First Title</a:t>
            </a:r>
          </a:p>
          <a:p>
            <a:pPr lvl="0"/>
            <a:r>
              <a:rPr lang="en-US" sz="26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sz="2600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sz="26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2600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sz="2600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957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763660D9-36A1-9393-FCAA-05125B19166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F7AB27AB-5E84-97DE-4DA8-DB6BFBF5488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9" b="1139"/>
          <a:stretch/>
        </p:blipFill>
        <p:spPr/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C9D9DC3D-348E-5468-41C3-64D896C879D7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ED899F39-0FD1-E0C6-F9FA-F59761C4CE75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09F48398-5BBA-0E02-487A-ED98F2DD46C5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4" b="1174"/>
          <a:stretch/>
        </p:blipFill>
        <p:spPr/>
      </p:pic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330974E2-FB7E-D6E0-5A91-26DE159B62A8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9" name="Picture Placeholder 8" descr="A white rectangular object with black edges&#10;&#10;Description automatically generated">
            <a:extLst>
              <a:ext uri="{FF2B5EF4-FFF2-40B4-BE49-F238E27FC236}">
                <a16:creationId xmlns:a16="http://schemas.microsoft.com/office/drawing/2014/main" id="{DA2122A5-22C2-23E4-CB3B-9041A89FAC6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33"/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40" r="8940"/>
          <a:stretch/>
        </p:blipFill>
        <p:spPr/>
      </p:pic>
      <p:pic>
        <p:nvPicPr>
          <p:cNvPr id="7" name="Picture Placeholder 6" descr="A white plate with a black background&#10;&#10;Description automatically generated">
            <a:extLst>
              <a:ext uri="{FF2B5EF4-FFF2-40B4-BE49-F238E27FC236}">
                <a16:creationId xmlns:a16="http://schemas.microsoft.com/office/drawing/2014/main" id="{7294A4AF-C44E-7220-6EDF-8C398698CA2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34"/>
          </p:nvPr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7" r="597"/>
          <a:stretch/>
        </p:blipFill>
        <p:spPr/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3DDA83D-C72E-AE48-DF61-F7F9637F9C9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5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sz="2600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Fourth Title</a:t>
            </a:r>
          </a:p>
          <a:p>
            <a:pPr lvl="0"/>
            <a:r>
              <a:rPr lang="en-US" sz="26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sz="2600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sz="26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2600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sz="2600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3BC7B23-2AE1-63AE-B772-8F17AC4EEF1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Third Title</a:t>
            </a:r>
          </a:p>
          <a:p>
            <a:pPr lvl="0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622D024-DBE5-85BF-C116-BE4BCC416C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Second Title</a:t>
            </a:r>
          </a:p>
          <a:p>
            <a:pPr lvl="0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8FE08B3-7AA0-6D75-791A-3EB18566A0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sz="2600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First Title</a:t>
            </a:r>
          </a:p>
          <a:p>
            <a:pPr lvl="0"/>
            <a:r>
              <a:rPr lang="en-US" sz="26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sz="2600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sz="26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2600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sz="2600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537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4665B687-3AC6-7D2F-5059-F5E6EB002C8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9" b="1139"/>
          <a:stretch/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49DDB04C-0ADB-F1F9-7718-DEA942354C9B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283BA25E-6F26-755F-E2D6-7FFDA8AC1DAC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4FDB559D-4270-259A-D7EC-4755D1623160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4" b="1174"/>
          <a:stretch/>
        </p:blipFill>
        <p:spPr/>
      </p:pic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4512242F-543A-10FC-DBFF-6FD91F74AA54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5" name="Picture Placeholder 4" descr="A white rectangular object with black edges&#10;&#10;Description automatically generated">
            <a:extLst>
              <a:ext uri="{FF2B5EF4-FFF2-40B4-BE49-F238E27FC236}">
                <a16:creationId xmlns:a16="http://schemas.microsoft.com/office/drawing/2014/main" id="{E2CD463E-C597-FFF8-9C57-C3471B0873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33"/>
          </p:nvPr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40" r="8940"/>
          <a:stretch>
            <a:fillRect/>
          </a:stretch>
        </p:blipFill>
        <p:spPr/>
      </p:pic>
      <p:pic>
        <p:nvPicPr>
          <p:cNvPr id="7" name="Picture Placeholder 6" descr="A white plate with a black background&#10;&#10;Description automatically generated">
            <a:extLst>
              <a:ext uri="{FF2B5EF4-FFF2-40B4-BE49-F238E27FC236}">
                <a16:creationId xmlns:a16="http://schemas.microsoft.com/office/drawing/2014/main" id="{AA3A9495-FCB9-BFD8-BE88-13F046D329C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34"/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8" r="398"/>
          <a:stretch>
            <a:fillRect/>
          </a:stretch>
        </p:blipFill>
        <p:spPr/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364E333-265E-E2DB-BC20-CECD7AC411A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Third Title</a:t>
            </a:r>
          </a:p>
          <a:p>
            <a:pPr lvl="0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4A34680-2D10-E4F5-9160-E52A0D9BA41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Second Title</a:t>
            </a:r>
          </a:p>
          <a:p>
            <a:pPr lvl="0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768846C-6F90-E822-0DA8-E9C57DF5E19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sz="2600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First Title</a:t>
            </a:r>
          </a:p>
          <a:p>
            <a:pPr lvl="0"/>
            <a:r>
              <a:rPr lang="en-US" sz="26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sz="2600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sz="26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2600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sz="2600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1846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351</Words>
  <Application>Microsoft Office PowerPoint</Application>
  <PresentationFormat>Widescreen</PresentationFormat>
  <Paragraphs>76</Paragraphs>
  <Slides>10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Aptos</vt:lpstr>
      <vt:lpstr>Aptos Display</vt:lpstr>
      <vt:lpstr>Arial</vt:lpstr>
      <vt:lpstr>Lato</vt:lpstr>
      <vt:lpstr>League Spartan Black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Faal</cp:lastModifiedBy>
  <cp:revision>21</cp:revision>
  <dcterms:created xsi:type="dcterms:W3CDTF">2024-09-19T16:08:45Z</dcterms:created>
  <dcterms:modified xsi:type="dcterms:W3CDTF">2024-09-24T08:26:38Z</dcterms:modified>
</cp:coreProperties>
</file>