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3" r:id="rId3"/>
    <p:sldId id="303" r:id="rId4"/>
    <p:sldId id="306" r:id="rId5"/>
    <p:sldId id="305" r:id="rId6"/>
    <p:sldId id="307" r:id="rId7"/>
    <p:sldId id="309" r:id="rId8"/>
    <p:sldId id="312" r:id="rId9"/>
    <p:sldId id="310" r:id="rId10"/>
    <p:sldId id="31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8976-C342-DFA7-5A09-E89465D6F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B9BDA0-2CD1-5716-40BD-AB54C8A59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1B638-0798-E210-4FA7-9660B15B1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4B5BA-FF69-AFBA-F5CD-DCC7877D2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1CD5F-5FCE-D5C1-C3F3-970C2B81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22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D7F2-4591-C341-C903-FC02CE1F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1A916-9E2A-D40D-C662-1B3221B6A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DA782-DD13-B380-5C11-F391B5FB5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F2955-3343-9B2C-D093-12F63194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E681B-4940-9001-E075-29B3452E1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4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BE538-BA36-EFB4-0345-5697EDD78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90948-5607-A5E6-6622-0FFD3E682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5D570-C02F-ED83-E529-FD7D62CBE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111E-F886-E8FF-234D-A91206D73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76A92-07A9-2A88-C6BD-CC386877F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9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7DABF-5183-69ED-794D-9BF57947E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91312-4C5B-E445-BCF6-85EC28CBB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3D9B4-11BF-FC1A-D22F-BB26CE22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1EE6A-3577-D5C9-95B6-F93D434A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0F549-9CFE-3897-39BE-4FDEAB9A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1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F3627-9B51-C4BD-9891-1472BD45F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8DF5D-E113-AB5A-8704-6BFF6808D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3DA0D-BAD1-7B0A-A128-DAA33912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1FFE6-85BB-1286-9888-367A70F7B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94815-6D2E-CA32-F484-B71444B6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76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160A2-4516-D143-06EF-B85D1228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181C-F108-B14C-79C9-B4697F3EA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B13A6-0361-F397-D76F-FA27A5C3C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81F26-82BC-45A4-9438-1CEE33EB2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EC8B1-DC9D-0367-5A66-519E1EAEA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F403C-B75B-F7C6-C3C9-27F5B9F2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5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65E1F-0CC4-1A7D-C36D-C3E38E45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D3944-0E2C-90AE-734D-4EEA68B8D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6C41A-4C89-6D06-2902-E912D21E7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0CB54D-FF05-F657-E46A-CF7DEEF51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A8CF9-C565-4371-EA9E-1DA2C887B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638130-FF56-1B99-B1C5-D36F1248F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BE39B-D684-465D-1626-2AF876D2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727C2F-0BD0-3F8D-1225-74D8E5564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9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16E85-E781-90DD-83D3-9702E9193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CFD58-D24B-0CE8-AB94-4AB339DB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8D9777-7C31-A510-7F09-A99D00FA2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7E192-8B94-3822-7953-1BB3E225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1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5E867A-7644-EACB-7402-25E81F2EB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FFCEB-4A39-1D89-491D-38070FDD7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276A0-178B-B313-8A01-62A10F646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3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5CA89-05DC-10EA-FAA0-9245CA1E6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998F-84BB-41C8-8246-41DD166F6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C6B168-2835-C0FF-6821-21BDF1ACA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8E270-F785-5AE4-69C2-80CC5B2F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841BC-93AE-2881-BA53-BFFB1CCB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245366-6071-0DC3-135A-0F30058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6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19CC3-6F42-3F67-B547-F61257DCC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D02293-B731-52C6-C2C4-B6AC0AB99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BB171-E943-C05C-1C7A-300FB6AEF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96CE-E66A-E5DB-8B31-137224D1F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7E1F9-B9D0-EA47-286A-2896E400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B482B-DF14-DA81-7518-980035FBC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3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DB3A6C-C125-5069-D169-9EFC410C3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53B04-47BD-EFB4-F858-B9FEF0A3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A47BC-6BE9-2C9D-A2B2-27B88B2B9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12567A-453C-4211-B753-550292C5017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C28C-9CD3-483F-FE45-21C3B4AAF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24206-9736-990B-2EB9-0BF919479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1A5D47-30B5-418F-90F1-22038CE49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7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svg"/><Relationship Id="rId7" Type="http://schemas.openxmlformats.org/officeDocument/2006/relationships/image" Target="../media/image2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eague+Spartan" TargetMode="External"/><Relationship Id="rId2" Type="http://schemas.openxmlformats.org/officeDocument/2006/relationships/hyperlink" Target="https://befonts.com/downfile/b6dedf37c45342278e56fceb01366c54.5740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5C3C01-BDEF-D79E-42A2-A385B4CC1A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1383038"/>
            <a:ext cx="89352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099" y="3451778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97E242-F4A1-2B15-FD77-E4940BEA1E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8C5D7B-2F6B-7AB8-25DA-6C247487C8D9}"/>
              </a:ext>
            </a:extLst>
          </p:cNvPr>
          <p:cNvSpPr/>
          <p:nvPr/>
        </p:nvSpPr>
        <p:spPr>
          <a:xfrm rot="10800000" flipV="1">
            <a:off x="2672248" y="1123647"/>
            <a:ext cx="6830692" cy="4610710"/>
          </a:xfrm>
          <a:custGeom>
            <a:avLst/>
            <a:gdLst>
              <a:gd name="connsiteX0" fmla="*/ 2628032 w 5254478"/>
              <a:gd name="connsiteY0" fmla="*/ 1831181 h 3546766"/>
              <a:gd name="connsiteX1" fmla="*/ 2628032 w 5254478"/>
              <a:gd name="connsiteY1" fmla="*/ 1716881 h 3546766"/>
              <a:gd name="connsiteX2" fmla="*/ 3428132 w 5254478"/>
              <a:gd name="connsiteY2" fmla="*/ 916781 h 3546766"/>
              <a:gd name="connsiteX3" fmla="*/ 2628032 w 5254478"/>
              <a:gd name="connsiteY3" fmla="*/ 116681 h 3546766"/>
              <a:gd name="connsiteX4" fmla="*/ 1844187 w 5254478"/>
              <a:gd name="connsiteY4" fmla="*/ 755533 h 3546766"/>
              <a:gd name="connsiteX5" fmla="*/ 1828172 w 5254478"/>
              <a:gd name="connsiteY5" fmla="*/ 914400 h 3546766"/>
              <a:gd name="connsiteX6" fmla="*/ 1828800 w 5254478"/>
              <a:gd name="connsiteY6" fmla="*/ 914400 h 3546766"/>
              <a:gd name="connsiteX7" fmla="*/ 914400 w 5254478"/>
              <a:gd name="connsiteY7" fmla="*/ 1828800 h 3546766"/>
              <a:gd name="connsiteX8" fmla="*/ 0 w 5254478"/>
              <a:gd name="connsiteY8" fmla="*/ 914400 h 3546766"/>
              <a:gd name="connsiteX9" fmla="*/ 914400 w 5254478"/>
              <a:gd name="connsiteY9" fmla="*/ 0 h 3546766"/>
              <a:gd name="connsiteX10" fmla="*/ 914400 w 5254478"/>
              <a:gd name="connsiteY10" fmla="*/ 114300 h 3546766"/>
              <a:gd name="connsiteX11" fmla="*/ 114300 w 5254478"/>
              <a:gd name="connsiteY11" fmla="*/ 914400 h 3546766"/>
              <a:gd name="connsiteX12" fmla="*/ 914400 w 5254478"/>
              <a:gd name="connsiteY12" fmla="*/ 1714500 h 3546766"/>
              <a:gd name="connsiteX13" fmla="*/ 1698245 w 5254478"/>
              <a:gd name="connsiteY13" fmla="*/ 1075648 h 3546766"/>
              <a:gd name="connsiteX14" fmla="*/ 1714260 w 5254478"/>
              <a:gd name="connsiteY14" fmla="*/ 916781 h 3546766"/>
              <a:gd name="connsiteX15" fmla="*/ 1713632 w 5254478"/>
              <a:gd name="connsiteY15" fmla="*/ 916781 h 3546766"/>
              <a:gd name="connsiteX16" fmla="*/ 2628032 w 5254478"/>
              <a:gd name="connsiteY16" fmla="*/ 2381 h 3546766"/>
              <a:gd name="connsiteX17" fmla="*/ 3542432 w 5254478"/>
              <a:gd name="connsiteY17" fmla="*/ 916781 h 3546766"/>
              <a:gd name="connsiteX18" fmla="*/ 2628032 w 5254478"/>
              <a:gd name="connsiteY18" fmla="*/ 1831181 h 3546766"/>
              <a:gd name="connsiteX19" fmla="*/ 4340078 w 5254478"/>
              <a:gd name="connsiteY19" fmla="*/ 3546765 h 3546766"/>
              <a:gd name="connsiteX20" fmla="*/ 4340078 w 5254478"/>
              <a:gd name="connsiteY20" fmla="*/ 3432465 h 3546766"/>
              <a:gd name="connsiteX21" fmla="*/ 5140178 w 5254478"/>
              <a:gd name="connsiteY21" fmla="*/ 2632365 h 3546766"/>
              <a:gd name="connsiteX22" fmla="*/ 4340078 w 5254478"/>
              <a:gd name="connsiteY22" fmla="*/ 1832265 h 3546766"/>
              <a:gd name="connsiteX23" fmla="*/ 3539978 w 5254478"/>
              <a:gd name="connsiteY23" fmla="*/ 2632365 h 3546766"/>
              <a:gd name="connsiteX24" fmla="*/ 3425678 w 5254478"/>
              <a:gd name="connsiteY24" fmla="*/ 2632365 h 3546766"/>
              <a:gd name="connsiteX25" fmla="*/ 4340078 w 5254478"/>
              <a:gd name="connsiteY25" fmla="*/ 1717965 h 3546766"/>
              <a:gd name="connsiteX26" fmla="*/ 5254478 w 5254478"/>
              <a:gd name="connsiteY26" fmla="*/ 2632365 h 3546766"/>
              <a:gd name="connsiteX27" fmla="*/ 4340078 w 5254478"/>
              <a:gd name="connsiteY27" fmla="*/ 3546765 h 3546766"/>
              <a:gd name="connsiteX28" fmla="*/ 2628031 w 5254478"/>
              <a:gd name="connsiteY28" fmla="*/ 3546766 h 3546766"/>
              <a:gd name="connsiteX29" fmla="*/ 1713631 w 5254478"/>
              <a:gd name="connsiteY29" fmla="*/ 2632366 h 3546766"/>
              <a:gd name="connsiteX30" fmla="*/ 2628031 w 5254478"/>
              <a:gd name="connsiteY30" fmla="*/ 1717966 h 3546766"/>
              <a:gd name="connsiteX31" fmla="*/ 2628031 w 5254478"/>
              <a:gd name="connsiteY31" fmla="*/ 1832266 h 3546766"/>
              <a:gd name="connsiteX32" fmla="*/ 1827931 w 5254478"/>
              <a:gd name="connsiteY32" fmla="*/ 2632366 h 3546766"/>
              <a:gd name="connsiteX33" fmla="*/ 2628031 w 5254478"/>
              <a:gd name="connsiteY33" fmla="*/ 3432466 h 3546766"/>
              <a:gd name="connsiteX34" fmla="*/ 3428131 w 5254478"/>
              <a:gd name="connsiteY34" fmla="*/ 2632366 h 3546766"/>
              <a:gd name="connsiteX35" fmla="*/ 3542431 w 5254478"/>
              <a:gd name="connsiteY35" fmla="*/ 2632366 h 3546766"/>
              <a:gd name="connsiteX36" fmla="*/ 2628031 w 5254478"/>
              <a:gd name="connsiteY36" fmla="*/ 3546766 h 354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254478" h="3546766">
                <a:moveTo>
                  <a:pt x="2628032" y="1831181"/>
                </a:moveTo>
                <a:lnTo>
                  <a:pt x="2628032" y="1716881"/>
                </a:lnTo>
                <a:cubicBezTo>
                  <a:pt x="3069915" y="1716881"/>
                  <a:pt x="3428132" y="1358664"/>
                  <a:pt x="3428132" y="916781"/>
                </a:cubicBezTo>
                <a:cubicBezTo>
                  <a:pt x="3428132" y="474898"/>
                  <a:pt x="3069915" y="116681"/>
                  <a:pt x="2628032" y="116681"/>
                </a:cubicBezTo>
                <a:cubicBezTo>
                  <a:pt x="2241385" y="116681"/>
                  <a:pt x="1918794" y="390941"/>
                  <a:pt x="1844187" y="755533"/>
                </a:cubicBezTo>
                <a:lnTo>
                  <a:pt x="1828172" y="914400"/>
                </a:lnTo>
                <a:lnTo>
                  <a:pt x="1828800" y="914400"/>
                </a:ln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lnTo>
                  <a:pt x="914400" y="114300"/>
                </a:lnTo>
                <a:cubicBezTo>
                  <a:pt x="472517" y="114300"/>
                  <a:pt x="114300" y="472517"/>
                  <a:pt x="114300" y="914400"/>
                </a:cubicBezTo>
                <a:cubicBezTo>
                  <a:pt x="114300" y="1356283"/>
                  <a:pt x="472517" y="1714500"/>
                  <a:pt x="914400" y="1714500"/>
                </a:cubicBezTo>
                <a:cubicBezTo>
                  <a:pt x="1301048" y="1714500"/>
                  <a:pt x="1623639" y="1440240"/>
                  <a:pt x="1698245" y="1075648"/>
                </a:cubicBezTo>
                <a:lnTo>
                  <a:pt x="1714260" y="916781"/>
                </a:lnTo>
                <a:lnTo>
                  <a:pt x="1713632" y="916781"/>
                </a:lnTo>
                <a:cubicBezTo>
                  <a:pt x="1713632" y="411772"/>
                  <a:pt x="2123023" y="2381"/>
                  <a:pt x="2628032" y="2381"/>
                </a:cubicBezTo>
                <a:cubicBezTo>
                  <a:pt x="3133041" y="2381"/>
                  <a:pt x="3542432" y="411772"/>
                  <a:pt x="3542432" y="916781"/>
                </a:cubicBezTo>
                <a:cubicBezTo>
                  <a:pt x="3542432" y="1421790"/>
                  <a:pt x="3133041" y="1831181"/>
                  <a:pt x="2628032" y="1831181"/>
                </a:cubicBezTo>
                <a:close/>
                <a:moveTo>
                  <a:pt x="4340078" y="3546765"/>
                </a:moveTo>
                <a:lnTo>
                  <a:pt x="4340078" y="3432465"/>
                </a:lnTo>
                <a:cubicBezTo>
                  <a:pt x="4781961" y="3432465"/>
                  <a:pt x="5140178" y="3074248"/>
                  <a:pt x="5140178" y="2632365"/>
                </a:cubicBezTo>
                <a:cubicBezTo>
                  <a:pt x="5140178" y="2190482"/>
                  <a:pt x="4781961" y="1832265"/>
                  <a:pt x="4340078" y="1832265"/>
                </a:cubicBezTo>
                <a:cubicBezTo>
                  <a:pt x="3898195" y="1832265"/>
                  <a:pt x="3539978" y="2190482"/>
                  <a:pt x="3539978" y="2632365"/>
                </a:cubicBezTo>
                <a:lnTo>
                  <a:pt x="3425678" y="2632365"/>
                </a:lnTo>
                <a:cubicBezTo>
                  <a:pt x="3425678" y="2127356"/>
                  <a:pt x="3835069" y="1717965"/>
                  <a:pt x="4340078" y="1717965"/>
                </a:cubicBezTo>
                <a:cubicBezTo>
                  <a:pt x="4845087" y="1717965"/>
                  <a:pt x="5254478" y="2127356"/>
                  <a:pt x="5254478" y="2632365"/>
                </a:cubicBezTo>
                <a:cubicBezTo>
                  <a:pt x="5254478" y="3137374"/>
                  <a:pt x="4845087" y="3546765"/>
                  <a:pt x="4340078" y="3546765"/>
                </a:cubicBezTo>
                <a:close/>
                <a:moveTo>
                  <a:pt x="2628031" y="3546766"/>
                </a:moveTo>
                <a:cubicBezTo>
                  <a:pt x="2123022" y="3546766"/>
                  <a:pt x="1713631" y="3137375"/>
                  <a:pt x="1713631" y="2632366"/>
                </a:cubicBezTo>
                <a:cubicBezTo>
                  <a:pt x="1713631" y="2127357"/>
                  <a:pt x="2123022" y="1717966"/>
                  <a:pt x="2628031" y="1717966"/>
                </a:cubicBezTo>
                <a:lnTo>
                  <a:pt x="2628031" y="1832266"/>
                </a:lnTo>
                <a:cubicBezTo>
                  <a:pt x="2186148" y="1832266"/>
                  <a:pt x="1827931" y="2190483"/>
                  <a:pt x="1827931" y="2632366"/>
                </a:cubicBezTo>
                <a:cubicBezTo>
                  <a:pt x="1827931" y="3074249"/>
                  <a:pt x="2186148" y="3432466"/>
                  <a:pt x="2628031" y="3432466"/>
                </a:cubicBezTo>
                <a:cubicBezTo>
                  <a:pt x="3069914" y="3432466"/>
                  <a:pt x="3428131" y="3074249"/>
                  <a:pt x="3428131" y="2632366"/>
                </a:cubicBezTo>
                <a:lnTo>
                  <a:pt x="3542431" y="2632366"/>
                </a:lnTo>
                <a:cubicBezTo>
                  <a:pt x="3542431" y="3137375"/>
                  <a:pt x="3133040" y="3546766"/>
                  <a:pt x="2628031" y="354676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508991" y="3152335"/>
            <a:ext cx="2698443" cy="2698443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805FF02-EADB-0D13-B908-CB859C85D1AC}"/>
              </a:ext>
            </a:extLst>
          </p:cNvPr>
          <p:cNvGrpSpPr/>
          <p:nvPr/>
        </p:nvGrpSpPr>
        <p:grpSpPr>
          <a:xfrm>
            <a:off x="2265054" y="1644695"/>
            <a:ext cx="2387876" cy="1200329"/>
            <a:chOff x="600350" y="1652633"/>
            <a:chExt cx="2387876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C6EB4D-D7E8-F2B7-7C13-A2FFF805AA20}"/>
                </a:ext>
              </a:extLst>
            </p:cNvPr>
            <p:cNvSpPr txBox="1"/>
            <p:nvPr/>
          </p:nvSpPr>
          <p:spPr>
            <a:xfrm>
              <a:off x="173087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AE580C-D8DF-81B8-2FAC-03EB8F9ADFC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263811" y="4007414"/>
            <a:ext cx="2211015" cy="1231760"/>
            <a:chOff x="600350" y="3476313"/>
            <a:chExt cx="2211015" cy="12317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7147041" y="4023130"/>
            <a:ext cx="2875466" cy="1200329"/>
            <a:chOff x="8726422" y="3222396"/>
            <a:chExt cx="2875466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9152269" y="1644695"/>
            <a:ext cx="2875466" cy="1200329"/>
            <a:chOff x="8726422" y="1433340"/>
            <a:chExt cx="2875466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4738372" y="3152335"/>
            <a:ext cx="2698443" cy="2698443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4738372" y="944554"/>
            <a:ext cx="2698443" cy="2698443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FD703A-02FD-4CAB-A49E-3EFA3E286756}"/>
              </a:ext>
            </a:extLst>
          </p:cNvPr>
          <p:cNvGrpSpPr/>
          <p:nvPr/>
        </p:nvGrpSpPr>
        <p:grpSpPr>
          <a:xfrm>
            <a:off x="6967753" y="944554"/>
            <a:ext cx="2698443" cy="2698443"/>
            <a:chOff x="2525538" y="3207690"/>
            <a:chExt cx="2698443" cy="269844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6FF06D-F57E-40C9-5A47-CFE614A73DE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Graphic 14" descr="Single gear with solid fill">
              <a:extLst>
                <a:ext uri="{FF2B5EF4-FFF2-40B4-BE49-F238E27FC236}">
                  <a16:creationId xmlns:a16="http://schemas.microsoft.com/office/drawing/2014/main" id="{964C0F0F-191D-30C7-9C35-06104D190FAD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43807428-A141-6587-CB5C-7A3E8144156A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9612" y="4272956"/>
            <a:ext cx="457200" cy="45720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8993" y="4272956"/>
            <a:ext cx="457200" cy="457200"/>
          </a:xfrm>
          <a:prstGeom prst="rect">
            <a:avLst/>
          </a:prstGeom>
        </p:spPr>
      </p:pic>
      <p:pic>
        <p:nvPicPr>
          <p:cNvPr id="45" name="Graphic 44" descr="Single gear with solid fill">
            <a:extLst>
              <a:ext uri="{FF2B5EF4-FFF2-40B4-BE49-F238E27FC236}">
                <a16:creationId xmlns:a16="http://schemas.microsoft.com/office/drawing/2014/main" id="{C962EC73-B147-9357-1DAD-C08C22FEE2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8993" y="2065175"/>
            <a:ext cx="457200" cy="45720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8374" y="20651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99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37FE57-937A-0183-A501-B2C1977625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https://befonts.com/downfile/b6dedf37c45342278e56fceb01366c54.57402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hlinkClick r:id="rId3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-7376212" y="-2930927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-7376212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-7376212" y="7917168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17254043" y="8081551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17254043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17254043" y="-3099817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A86CC7-5AE8-4C2C-08AB-84293A778515}"/>
              </a:ext>
            </a:extLst>
          </p:cNvPr>
          <p:cNvGrpSpPr/>
          <p:nvPr/>
        </p:nvGrpSpPr>
        <p:grpSpPr>
          <a:xfrm>
            <a:off x="6448165" y="-3850349"/>
            <a:ext cx="2367945" cy="2692648"/>
            <a:chOff x="3697757" y="736353"/>
            <a:chExt cx="2367945" cy="2692648"/>
          </a:xfrm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CB988F8-047D-793E-9CC4-34495510D47C}"/>
              </a:ext>
            </a:extLst>
          </p:cNvPr>
          <p:cNvGrpSpPr/>
          <p:nvPr/>
        </p:nvGrpSpPr>
        <p:grpSpPr>
          <a:xfrm>
            <a:off x="-527277" y="-4134976"/>
            <a:ext cx="1488598" cy="2921592"/>
            <a:chOff x="3682773" y="2108912"/>
            <a:chExt cx="1488598" cy="2921592"/>
          </a:xfrm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4710E9D-B726-1F7A-464D-A9D788512E86}"/>
              </a:ext>
            </a:extLst>
          </p:cNvPr>
          <p:cNvGrpSpPr/>
          <p:nvPr/>
        </p:nvGrpSpPr>
        <p:grpSpPr>
          <a:xfrm>
            <a:off x="-4594463" y="4801562"/>
            <a:ext cx="3241382" cy="1320884"/>
            <a:chOff x="3779248" y="4801562"/>
            <a:chExt cx="3241382" cy="1320884"/>
          </a:xfrm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4EA3E62-3643-B280-6451-6AD8B67F2528}"/>
              </a:ext>
            </a:extLst>
          </p:cNvPr>
          <p:cNvGrpSpPr/>
          <p:nvPr/>
        </p:nvGrpSpPr>
        <p:grpSpPr>
          <a:xfrm>
            <a:off x="3371894" y="8017005"/>
            <a:ext cx="2367944" cy="2692647"/>
            <a:chOff x="6126301" y="3429001"/>
            <a:chExt cx="2367944" cy="2692647"/>
          </a:xfrm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CC82CB0-4595-56D7-4FD4-D6F855F95C55}"/>
              </a:ext>
            </a:extLst>
          </p:cNvPr>
          <p:cNvGrpSpPr/>
          <p:nvPr/>
        </p:nvGrpSpPr>
        <p:grpSpPr>
          <a:xfrm>
            <a:off x="10895689" y="7993769"/>
            <a:ext cx="1488597" cy="2921586"/>
            <a:chOff x="7020630" y="1827495"/>
            <a:chExt cx="1488597" cy="2921586"/>
          </a:xfrm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5153876-BEA1-A7BF-8976-856DB11BE6CC}"/>
              </a:ext>
            </a:extLst>
          </p:cNvPr>
          <p:cNvGrpSpPr/>
          <p:nvPr/>
        </p:nvGrpSpPr>
        <p:grpSpPr>
          <a:xfrm>
            <a:off x="13407642" y="735555"/>
            <a:ext cx="3241385" cy="1320889"/>
            <a:chOff x="5171372" y="735555"/>
            <a:chExt cx="3241385" cy="1320889"/>
          </a:xfrm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0">
                  <a:srgbClr val="4A703C"/>
                </a:gs>
                <a:gs pos="36000">
                  <a:srgbClr val="8ED973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POWERPOINT">
            <a:extLst>
              <a:ext uri="{FF2B5EF4-FFF2-40B4-BE49-F238E27FC236}">
                <a16:creationId xmlns:a16="http://schemas.microsoft.com/office/drawing/2014/main" id="{102E063A-5DCD-1933-DE5C-6810D32657C5}"/>
              </a:ext>
            </a:extLst>
          </p:cNvPr>
          <p:cNvGrpSpPr/>
          <p:nvPr/>
        </p:nvGrpSpPr>
        <p:grpSpPr>
          <a:xfrm>
            <a:off x="2474997" y="3201738"/>
            <a:ext cx="7242006" cy="1569660"/>
            <a:chOff x="1227594" y="2999647"/>
            <a:chExt cx="7907609" cy="1569660"/>
          </a:xfrm>
        </p:grpSpPr>
        <p:sp>
          <p:nvSpPr>
            <p:cNvPr id="34" name="T">
              <a:extLst>
                <a:ext uri="{FF2B5EF4-FFF2-40B4-BE49-F238E27FC236}">
                  <a16:creationId xmlns:a16="http://schemas.microsoft.com/office/drawing/2014/main" id="{5FD31155-801A-D233-F63E-84B49A4F8843}"/>
                </a:ext>
              </a:extLst>
            </p:cNvPr>
            <p:cNvSpPr txBox="1"/>
            <p:nvPr/>
          </p:nvSpPr>
          <p:spPr>
            <a:xfrm>
              <a:off x="7433403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T</a:t>
              </a:r>
            </a:p>
          </p:txBody>
        </p:sp>
        <p:sp>
          <p:nvSpPr>
            <p:cNvPr id="35" name="N">
              <a:extLst>
                <a:ext uri="{FF2B5EF4-FFF2-40B4-BE49-F238E27FC236}">
                  <a16:creationId xmlns:a16="http://schemas.microsoft.com/office/drawing/2014/main" id="{A1CA2AAB-6227-52D2-C9E6-ED03F2E98B33}"/>
                </a:ext>
              </a:extLst>
            </p:cNvPr>
            <p:cNvSpPr txBox="1"/>
            <p:nvPr/>
          </p:nvSpPr>
          <p:spPr>
            <a:xfrm>
              <a:off x="673504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36" name="I">
              <a:extLst>
                <a:ext uri="{FF2B5EF4-FFF2-40B4-BE49-F238E27FC236}">
                  <a16:creationId xmlns:a16="http://schemas.microsoft.com/office/drawing/2014/main" id="{1B890393-2076-88AF-1FC9-B488EB402651}"/>
                </a:ext>
              </a:extLst>
            </p:cNvPr>
            <p:cNvSpPr txBox="1"/>
            <p:nvPr/>
          </p:nvSpPr>
          <p:spPr>
            <a:xfrm>
              <a:off x="6138265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37" name="O">
              <a:extLst>
                <a:ext uri="{FF2B5EF4-FFF2-40B4-BE49-F238E27FC236}">
                  <a16:creationId xmlns:a16="http://schemas.microsoft.com/office/drawing/2014/main" id="{CE231DD0-EC40-9018-85FF-6361BB46693C}"/>
                </a:ext>
              </a:extLst>
            </p:cNvPr>
            <p:cNvSpPr txBox="1"/>
            <p:nvPr/>
          </p:nvSpPr>
          <p:spPr>
            <a:xfrm>
              <a:off x="557081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38" name="P2">
              <a:extLst>
                <a:ext uri="{FF2B5EF4-FFF2-40B4-BE49-F238E27FC236}">
                  <a16:creationId xmlns:a16="http://schemas.microsoft.com/office/drawing/2014/main" id="{0CF4A20B-1FA3-F442-793F-7E64F43F6439}"/>
                </a:ext>
              </a:extLst>
            </p:cNvPr>
            <p:cNvSpPr txBox="1"/>
            <p:nvPr/>
          </p:nvSpPr>
          <p:spPr>
            <a:xfrm>
              <a:off x="4939808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39" name="R">
              <a:extLst>
                <a:ext uri="{FF2B5EF4-FFF2-40B4-BE49-F238E27FC236}">
                  <a16:creationId xmlns:a16="http://schemas.microsoft.com/office/drawing/2014/main" id="{ABBB1A0C-F84D-20BB-0439-D5441FE8EACF}"/>
                </a:ext>
              </a:extLst>
            </p:cNvPr>
            <p:cNvSpPr txBox="1"/>
            <p:nvPr/>
          </p:nvSpPr>
          <p:spPr>
            <a:xfrm>
              <a:off x="431198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40" name="E">
              <a:extLst>
                <a:ext uri="{FF2B5EF4-FFF2-40B4-BE49-F238E27FC236}">
                  <a16:creationId xmlns:a16="http://schemas.microsoft.com/office/drawing/2014/main" id="{44B5FBE8-AA03-F893-D22D-449A35F7E1B7}"/>
                </a:ext>
              </a:extLst>
            </p:cNvPr>
            <p:cNvSpPr txBox="1"/>
            <p:nvPr/>
          </p:nvSpPr>
          <p:spPr>
            <a:xfrm>
              <a:off x="3613030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E</a:t>
              </a:r>
            </a:p>
          </p:txBody>
        </p:sp>
        <p:sp>
          <p:nvSpPr>
            <p:cNvPr id="41" name="W">
              <a:extLst>
                <a:ext uri="{FF2B5EF4-FFF2-40B4-BE49-F238E27FC236}">
                  <a16:creationId xmlns:a16="http://schemas.microsoft.com/office/drawing/2014/main" id="{A75400D9-3E28-D8A0-72BA-4EDEB3F2999A}"/>
                </a:ext>
              </a:extLst>
            </p:cNvPr>
            <p:cNvSpPr txBox="1"/>
            <p:nvPr/>
          </p:nvSpPr>
          <p:spPr>
            <a:xfrm>
              <a:off x="2781697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W</a:t>
              </a:r>
            </a:p>
          </p:txBody>
        </p:sp>
        <p:sp>
          <p:nvSpPr>
            <p:cNvPr id="42" name="O">
              <a:extLst>
                <a:ext uri="{FF2B5EF4-FFF2-40B4-BE49-F238E27FC236}">
                  <a16:creationId xmlns:a16="http://schemas.microsoft.com/office/drawing/2014/main" id="{06AAF46A-53C5-E30C-37CB-32CC160BF4B3}"/>
                </a:ext>
              </a:extLst>
            </p:cNvPr>
            <p:cNvSpPr txBox="1"/>
            <p:nvPr/>
          </p:nvSpPr>
          <p:spPr>
            <a:xfrm>
              <a:off x="1875122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43" name="P">
              <a:extLst>
                <a:ext uri="{FF2B5EF4-FFF2-40B4-BE49-F238E27FC236}">
                  <a16:creationId xmlns:a16="http://schemas.microsoft.com/office/drawing/2014/main" id="{17BA323D-D808-1597-2CEA-7A9C907DFE40}"/>
                </a:ext>
              </a:extLst>
            </p:cNvPr>
            <p:cNvSpPr txBox="1"/>
            <p:nvPr/>
          </p:nvSpPr>
          <p:spPr>
            <a:xfrm>
              <a:off x="122759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2E9191"/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C3FD55-A1C5-18F8-7463-58E343A4EB03}"/>
              </a:ext>
            </a:extLst>
          </p:cNvPr>
          <p:cNvGrpSpPr/>
          <p:nvPr/>
        </p:nvGrpSpPr>
        <p:grpSpPr>
          <a:xfrm>
            <a:off x="651472" y="1625970"/>
            <a:ext cx="10889056" cy="2215992"/>
            <a:chOff x="516998" y="1893309"/>
            <a:chExt cx="7480898" cy="1522410"/>
          </a:xfrm>
          <a:effectLst/>
        </p:grpSpPr>
        <p:sp>
          <p:nvSpPr>
            <p:cNvPr id="45" name="C">
              <a:extLst>
                <a:ext uri="{FF2B5EF4-FFF2-40B4-BE49-F238E27FC236}">
                  <a16:creationId xmlns:a16="http://schemas.microsoft.com/office/drawing/2014/main" id="{EA18C608-D174-899D-D65A-6AEB9DD4F3FE}"/>
                </a:ext>
              </a:extLst>
            </p:cNvPr>
            <p:cNvSpPr txBox="1"/>
            <p:nvPr/>
          </p:nvSpPr>
          <p:spPr>
            <a:xfrm>
              <a:off x="6027237" y="1893309"/>
              <a:ext cx="1970659" cy="1522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C</a:t>
              </a:r>
            </a:p>
          </p:txBody>
        </p:sp>
        <p:sp>
          <p:nvSpPr>
            <p:cNvPr id="46" name="I">
              <a:extLst>
                <a:ext uri="{FF2B5EF4-FFF2-40B4-BE49-F238E27FC236}">
                  <a16:creationId xmlns:a16="http://schemas.microsoft.com/office/drawing/2014/main" id="{C03C12C7-9297-A2DF-EE25-D30217E20932}"/>
                </a:ext>
              </a:extLst>
            </p:cNvPr>
            <p:cNvSpPr txBox="1"/>
            <p:nvPr/>
          </p:nvSpPr>
          <p:spPr>
            <a:xfrm>
              <a:off x="5678996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47" name="H">
              <a:extLst>
                <a:ext uri="{FF2B5EF4-FFF2-40B4-BE49-F238E27FC236}">
                  <a16:creationId xmlns:a16="http://schemas.microsoft.com/office/drawing/2014/main" id="{84D9263B-0E20-0C6A-7002-FA8D7B3E9581}"/>
                </a:ext>
              </a:extLst>
            </p:cNvPr>
            <p:cNvSpPr txBox="1"/>
            <p:nvPr/>
          </p:nvSpPr>
          <p:spPr>
            <a:xfrm>
              <a:off x="516318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H</a:t>
              </a:r>
            </a:p>
          </p:txBody>
        </p:sp>
        <p:sp>
          <p:nvSpPr>
            <p:cNvPr id="48" name="P">
              <a:extLst>
                <a:ext uri="{FF2B5EF4-FFF2-40B4-BE49-F238E27FC236}">
                  <a16:creationId xmlns:a16="http://schemas.microsoft.com/office/drawing/2014/main" id="{8CD8C3C2-C222-E709-2507-D19838630C48}"/>
                </a:ext>
              </a:extLst>
            </p:cNvPr>
            <p:cNvSpPr txBox="1"/>
            <p:nvPr/>
          </p:nvSpPr>
          <p:spPr>
            <a:xfrm>
              <a:off x="4647383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49" name="A">
              <a:extLst>
                <a:ext uri="{FF2B5EF4-FFF2-40B4-BE49-F238E27FC236}">
                  <a16:creationId xmlns:a16="http://schemas.microsoft.com/office/drawing/2014/main" id="{31654575-6012-C6D3-BB29-1ACED81D7BA8}"/>
                </a:ext>
              </a:extLst>
            </p:cNvPr>
            <p:cNvSpPr txBox="1"/>
            <p:nvPr/>
          </p:nvSpPr>
          <p:spPr>
            <a:xfrm>
              <a:off x="4091315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A</a:t>
              </a:r>
            </a:p>
          </p:txBody>
        </p:sp>
        <p:sp>
          <p:nvSpPr>
            <p:cNvPr id="50" name="R">
              <a:extLst>
                <a:ext uri="{FF2B5EF4-FFF2-40B4-BE49-F238E27FC236}">
                  <a16:creationId xmlns:a16="http://schemas.microsoft.com/office/drawing/2014/main" id="{1C69083C-FD16-7D40-7D5B-3868645C731F}"/>
                </a:ext>
              </a:extLst>
            </p:cNvPr>
            <p:cNvSpPr txBox="1"/>
            <p:nvPr/>
          </p:nvSpPr>
          <p:spPr>
            <a:xfrm>
              <a:off x="357550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51" name="G">
              <a:extLst>
                <a:ext uri="{FF2B5EF4-FFF2-40B4-BE49-F238E27FC236}">
                  <a16:creationId xmlns:a16="http://schemas.microsoft.com/office/drawing/2014/main" id="{03B23D5C-8EAD-5B51-279E-BA65E0E973FC}"/>
                </a:ext>
              </a:extLst>
            </p:cNvPr>
            <p:cNvSpPr txBox="1"/>
            <p:nvPr/>
          </p:nvSpPr>
          <p:spPr>
            <a:xfrm>
              <a:off x="291048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G</a:t>
              </a:r>
            </a:p>
          </p:txBody>
        </p:sp>
        <p:sp>
          <p:nvSpPr>
            <p:cNvPr id="52" name="O">
              <a:extLst>
                <a:ext uri="{FF2B5EF4-FFF2-40B4-BE49-F238E27FC236}">
                  <a16:creationId xmlns:a16="http://schemas.microsoft.com/office/drawing/2014/main" id="{EB871F65-9B70-E46E-5ACB-0F87AF709999}"/>
                </a:ext>
              </a:extLst>
            </p:cNvPr>
            <p:cNvSpPr txBox="1"/>
            <p:nvPr/>
          </p:nvSpPr>
          <p:spPr>
            <a:xfrm>
              <a:off x="2202887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53" name="F">
              <a:extLst>
                <a:ext uri="{FF2B5EF4-FFF2-40B4-BE49-F238E27FC236}">
                  <a16:creationId xmlns:a16="http://schemas.microsoft.com/office/drawing/2014/main" id="{8C57FE3E-29C0-95AE-8CB7-C3D6A680FED2}"/>
                </a:ext>
              </a:extLst>
            </p:cNvPr>
            <p:cNvSpPr txBox="1"/>
            <p:nvPr/>
          </p:nvSpPr>
          <p:spPr>
            <a:xfrm>
              <a:off x="1687081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F</a:t>
              </a:r>
            </a:p>
          </p:txBody>
        </p:sp>
        <p:sp>
          <p:nvSpPr>
            <p:cNvPr id="54" name="N">
              <a:extLst>
                <a:ext uri="{FF2B5EF4-FFF2-40B4-BE49-F238E27FC236}">
                  <a16:creationId xmlns:a16="http://schemas.microsoft.com/office/drawing/2014/main" id="{CF32DBE5-B111-92A3-EE0E-EED6855B6D99}"/>
                </a:ext>
              </a:extLst>
            </p:cNvPr>
            <p:cNvSpPr txBox="1"/>
            <p:nvPr/>
          </p:nvSpPr>
          <p:spPr>
            <a:xfrm>
              <a:off x="1089044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55" name="I">
              <a:extLst>
                <a:ext uri="{FF2B5EF4-FFF2-40B4-BE49-F238E27FC236}">
                  <a16:creationId xmlns:a16="http://schemas.microsoft.com/office/drawing/2014/main" id="{2084BF11-53E7-DFA2-1964-26E5186C48C4}"/>
                </a:ext>
              </a:extLst>
            </p:cNvPr>
            <p:cNvSpPr txBox="1"/>
            <p:nvPr/>
          </p:nvSpPr>
          <p:spPr>
            <a:xfrm>
              <a:off x="51699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D5E4E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436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0A1D206-A554-90F7-660F-10B2EE956F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1622611" y="5228055"/>
            <a:ext cx="3184375" cy="1301878"/>
            <a:chOff x="832286" y="3476313"/>
            <a:chExt cx="1979079" cy="130187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832286" y="363941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6402338" y="614756"/>
            <a:ext cx="4107627" cy="1200329"/>
            <a:chOff x="8726422" y="3222396"/>
            <a:chExt cx="2876589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8516" y="3380167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E1602A-AE45-67EB-5356-307515FD1227}"/>
              </a:ext>
            </a:extLst>
          </p:cNvPr>
          <p:cNvSpPr/>
          <p:nvPr/>
        </p:nvSpPr>
        <p:spPr>
          <a:xfrm rot="10800000" flipV="1">
            <a:off x="2872800" y="1816879"/>
            <a:ext cx="6448788" cy="3339265"/>
          </a:xfrm>
          <a:custGeom>
            <a:avLst/>
            <a:gdLst>
              <a:gd name="connsiteX0" fmla="*/ 1188698 w 4603014"/>
              <a:gd name="connsiteY0" fmla="*/ 6104 h 2383500"/>
              <a:gd name="connsiteX1" fmla="*/ 0 w 4603014"/>
              <a:gd name="connsiteY1" fmla="*/ 1194802 h 2383500"/>
              <a:gd name="connsiteX2" fmla="*/ 1188698 w 4603014"/>
              <a:gd name="connsiteY2" fmla="*/ 2383500 h 2383500"/>
              <a:gd name="connsiteX3" fmla="*/ 2377395 w 4603014"/>
              <a:gd name="connsiteY3" fmla="*/ 1194802 h 2383500"/>
              <a:gd name="connsiteX4" fmla="*/ 2228808 w 4603014"/>
              <a:gd name="connsiteY4" fmla="*/ 1194802 h 2383500"/>
              <a:gd name="connsiteX5" fmla="*/ 1188698 w 4603014"/>
              <a:gd name="connsiteY5" fmla="*/ 2234913 h 2383500"/>
              <a:gd name="connsiteX6" fmla="*/ 148587 w 4603014"/>
              <a:gd name="connsiteY6" fmla="*/ 1194802 h 2383500"/>
              <a:gd name="connsiteX7" fmla="*/ 1188698 w 4603014"/>
              <a:gd name="connsiteY7" fmla="*/ 154692 h 2383500"/>
              <a:gd name="connsiteX8" fmla="*/ 3414317 w 4603014"/>
              <a:gd name="connsiteY8" fmla="*/ 6103 h 2383500"/>
              <a:gd name="connsiteX9" fmla="*/ 2225619 w 4603014"/>
              <a:gd name="connsiteY9" fmla="*/ 1194801 h 2383500"/>
              <a:gd name="connsiteX10" fmla="*/ 2374206 w 4603014"/>
              <a:gd name="connsiteY10" fmla="*/ 1194801 h 2383500"/>
              <a:gd name="connsiteX11" fmla="*/ 3414317 w 4603014"/>
              <a:gd name="connsiteY11" fmla="*/ 154690 h 2383500"/>
              <a:gd name="connsiteX12" fmla="*/ 4454427 w 4603014"/>
              <a:gd name="connsiteY12" fmla="*/ 1194801 h 2383500"/>
              <a:gd name="connsiteX13" fmla="*/ 3414317 w 4603014"/>
              <a:gd name="connsiteY13" fmla="*/ 2234912 h 2383500"/>
              <a:gd name="connsiteX14" fmla="*/ 3414317 w 4603014"/>
              <a:gd name="connsiteY14" fmla="*/ 2383499 h 2383500"/>
              <a:gd name="connsiteX15" fmla="*/ 4603014 w 4603014"/>
              <a:gd name="connsiteY15" fmla="*/ 1194801 h 2383500"/>
              <a:gd name="connsiteX16" fmla="*/ 3414317 w 4603014"/>
              <a:gd name="connsiteY16" fmla="*/ 6103 h 2383500"/>
              <a:gd name="connsiteX17" fmla="*/ 1281656 w 4603014"/>
              <a:gd name="connsiteY17" fmla="*/ 0 h 2383500"/>
              <a:gd name="connsiteX18" fmla="*/ 1188699 w 4603014"/>
              <a:gd name="connsiteY18" fmla="*/ 4694 h 2383500"/>
              <a:gd name="connsiteX19" fmla="*/ 1188699 w 4603014"/>
              <a:gd name="connsiteY19" fmla="*/ 153281 h 2383500"/>
              <a:gd name="connsiteX20" fmla="*/ 1281656 w 4603014"/>
              <a:gd name="connsiteY20" fmla="*/ 148587 h 238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03014" h="2383500">
                <a:moveTo>
                  <a:pt x="1188698" y="6104"/>
                </a:moveTo>
                <a:cubicBezTo>
                  <a:pt x="532198" y="6104"/>
                  <a:pt x="0" y="538303"/>
                  <a:pt x="0" y="1194802"/>
                </a:cubicBezTo>
                <a:cubicBezTo>
                  <a:pt x="0" y="1851302"/>
                  <a:pt x="532198" y="2383500"/>
                  <a:pt x="1188698" y="2383500"/>
                </a:cubicBezTo>
                <a:cubicBezTo>
                  <a:pt x="1845197" y="2383500"/>
                  <a:pt x="2377395" y="1851302"/>
                  <a:pt x="2377395" y="1194802"/>
                </a:cubicBezTo>
                <a:lnTo>
                  <a:pt x="2228808" y="1194802"/>
                </a:lnTo>
                <a:cubicBezTo>
                  <a:pt x="2228808" y="1769239"/>
                  <a:pt x="1763135" y="2234913"/>
                  <a:pt x="1188698" y="2234913"/>
                </a:cubicBezTo>
                <a:cubicBezTo>
                  <a:pt x="614261" y="2234913"/>
                  <a:pt x="148587" y="1769239"/>
                  <a:pt x="148587" y="1194802"/>
                </a:cubicBezTo>
                <a:cubicBezTo>
                  <a:pt x="148587" y="620365"/>
                  <a:pt x="614261" y="154692"/>
                  <a:pt x="1188698" y="154692"/>
                </a:cubicBezTo>
                <a:close/>
                <a:moveTo>
                  <a:pt x="3414317" y="6103"/>
                </a:moveTo>
                <a:cubicBezTo>
                  <a:pt x="2757818" y="6103"/>
                  <a:pt x="2225619" y="538301"/>
                  <a:pt x="2225619" y="1194801"/>
                </a:cubicBezTo>
                <a:lnTo>
                  <a:pt x="2374206" y="1194801"/>
                </a:lnTo>
                <a:cubicBezTo>
                  <a:pt x="2374206" y="620364"/>
                  <a:pt x="2839880" y="154690"/>
                  <a:pt x="3414317" y="154690"/>
                </a:cubicBezTo>
                <a:cubicBezTo>
                  <a:pt x="3988754" y="154690"/>
                  <a:pt x="4454427" y="620364"/>
                  <a:pt x="4454427" y="1194801"/>
                </a:cubicBezTo>
                <a:cubicBezTo>
                  <a:pt x="4454427" y="1769238"/>
                  <a:pt x="3988754" y="2234911"/>
                  <a:pt x="3414317" y="2234912"/>
                </a:cubicBezTo>
                <a:lnTo>
                  <a:pt x="3414317" y="2383499"/>
                </a:lnTo>
                <a:cubicBezTo>
                  <a:pt x="4070816" y="2383498"/>
                  <a:pt x="4603014" y="1851300"/>
                  <a:pt x="4603014" y="1194801"/>
                </a:cubicBezTo>
                <a:cubicBezTo>
                  <a:pt x="4603014" y="538301"/>
                  <a:pt x="4070816" y="6103"/>
                  <a:pt x="3414317" y="6103"/>
                </a:cubicBezTo>
                <a:close/>
                <a:moveTo>
                  <a:pt x="1281656" y="0"/>
                </a:moveTo>
                <a:lnTo>
                  <a:pt x="1188699" y="4694"/>
                </a:lnTo>
                <a:lnTo>
                  <a:pt x="1188699" y="153281"/>
                </a:lnTo>
                <a:lnTo>
                  <a:pt x="1281656" y="14858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644078" y="1538751"/>
            <a:ext cx="3780498" cy="3780498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767424" y="1538751"/>
            <a:ext cx="3780498" cy="3780498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0074" y="3108959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A286A2E8-0646-6DE0-627D-8360C4794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6820" y="3108959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6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EE0A29C-E658-4EE0-ED29-088ED164EA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422115" y="4151885"/>
            <a:ext cx="2763513" cy="1338932"/>
            <a:chOff x="773921" y="3476313"/>
            <a:chExt cx="2037444" cy="13389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773921" y="3676472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8105006" y="4071670"/>
            <a:ext cx="3709333" cy="1249508"/>
            <a:chOff x="8726422" y="3222396"/>
            <a:chExt cx="2875308" cy="1249508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235" y="333313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8105006" y="1301361"/>
            <a:ext cx="3703262" cy="1285235"/>
            <a:chOff x="8726422" y="1433340"/>
            <a:chExt cx="2878791" cy="12852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50718" y="1579802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5873E9A-9966-9466-1A81-CB1042327733}"/>
              </a:ext>
            </a:extLst>
          </p:cNvPr>
          <p:cNvSpPr/>
          <p:nvPr/>
        </p:nvSpPr>
        <p:spPr>
          <a:xfrm rot="10800000" flipV="1">
            <a:off x="3454517" y="821653"/>
            <a:ext cx="5284921" cy="5290204"/>
          </a:xfrm>
          <a:custGeom>
            <a:avLst/>
            <a:gdLst>
              <a:gd name="connsiteX0" fmla="*/ 1188698 w 4603014"/>
              <a:gd name="connsiteY0" fmla="*/ 2230219 h 4607615"/>
              <a:gd name="connsiteX1" fmla="*/ 0 w 4603014"/>
              <a:gd name="connsiteY1" fmla="*/ 3418917 h 4607615"/>
              <a:gd name="connsiteX2" fmla="*/ 1188698 w 4603014"/>
              <a:gd name="connsiteY2" fmla="*/ 4607615 h 4607615"/>
              <a:gd name="connsiteX3" fmla="*/ 2377395 w 4603014"/>
              <a:gd name="connsiteY3" fmla="*/ 3418917 h 4607615"/>
              <a:gd name="connsiteX4" fmla="*/ 2228808 w 4603014"/>
              <a:gd name="connsiteY4" fmla="*/ 3418917 h 4607615"/>
              <a:gd name="connsiteX5" fmla="*/ 1188698 w 4603014"/>
              <a:gd name="connsiteY5" fmla="*/ 4459028 h 4607615"/>
              <a:gd name="connsiteX6" fmla="*/ 148587 w 4603014"/>
              <a:gd name="connsiteY6" fmla="*/ 3418917 h 4607615"/>
              <a:gd name="connsiteX7" fmla="*/ 1188698 w 4603014"/>
              <a:gd name="connsiteY7" fmla="*/ 2378807 h 4607615"/>
              <a:gd name="connsiteX8" fmla="*/ 3414317 w 4603014"/>
              <a:gd name="connsiteY8" fmla="*/ 2230218 h 4607615"/>
              <a:gd name="connsiteX9" fmla="*/ 2225619 w 4603014"/>
              <a:gd name="connsiteY9" fmla="*/ 3418916 h 4607615"/>
              <a:gd name="connsiteX10" fmla="*/ 2374206 w 4603014"/>
              <a:gd name="connsiteY10" fmla="*/ 3418916 h 4607615"/>
              <a:gd name="connsiteX11" fmla="*/ 3414317 w 4603014"/>
              <a:gd name="connsiteY11" fmla="*/ 2378805 h 4607615"/>
              <a:gd name="connsiteX12" fmla="*/ 4454427 w 4603014"/>
              <a:gd name="connsiteY12" fmla="*/ 3418916 h 4607615"/>
              <a:gd name="connsiteX13" fmla="*/ 3414317 w 4603014"/>
              <a:gd name="connsiteY13" fmla="*/ 4459027 h 4607615"/>
              <a:gd name="connsiteX14" fmla="*/ 3414317 w 4603014"/>
              <a:gd name="connsiteY14" fmla="*/ 4607614 h 4607615"/>
              <a:gd name="connsiteX15" fmla="*/ 4603014 w 4603014"/>
              <a:gd name="connsiteY15" fmla="*/ 3418916 h 4607615"/>
              <a:gd name="connsiteX16" fmla="*/ 3414317 w 4603014"/>
              <a:gd name="connsiteY16" fmla="*/ 2230218 h 4607615"/>
              <a:gd name="connsiteX17" fmla="*/ 1188699 w 4603014"/>
              <a:gd name="connsiteY17" fmla="*/ 0 h 4607615"/>
              <a:gd name="connsiteX18" fmla="*/ 6139 w 4603014"/>
              <a:gd name="connsiteY18" fmla="*/ 1067161 h 4607615"/>
              <a:gd name="connsiteX19" fmla="*/ 1488 w 4603014"/>
              <a:gd name="connsiteY19" fmla="*/ 1159258 h 4607615"/>
              <a:gd name="connsiteX20" fmla="*/ 151557 w 4603014"/>
              <a:gd name="connsiteY20" fmla="*/ 1159258 h 4607615"/>
              <a:gd name="connsiteX21" fmla="*/ 169720 w 4603014"/>
              <a:gd name="connsiteY21" fmla="*/ 979080 h 4607615"/>
              <a:gd name="connsiteX22" fmla="*/ 1188699 w 4603014"/>
              <a:gd name="connsiteY22" fmla="*/ 148588 h 4607615"/>
              <a:gd name="connsiteX23" fmla="*/ 2228809 w 4603014"/>
              <a:gd name="connsiteY23" fmla="*/ 1188698 h 4607615"/>
              <a:gd name="connsiteX24" fmla="*/ 1188699 w 4603014"/>
              <a:gd name="connsiteY24" fmla="*/ 2228809 h 4607615"/>
              <a:gd name="connsiteX25" fmla="*/ 1188699 w 4603014"/>
              <a:gd name="connsiteY25" fmla="*/ 2377396 h 4607615"/>
              <a:gd name="connsiteX26" fmla="*/ 2377397 w 4603014"/>
              <a:gd name="connsiteY26" fmla="*/ 1188698 h 4607615"/>
              <a:gd name="connsiteX27" fmla="*/ 1188699 w 4603014"/>
              <a:gd name="connsiteY27" fmla="*/ 0 h 460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03014" h="4607615">
                <a:moveTo>
                  <a:pt x="1188698" y="2230219"/>
                </a:moveTo>
                <a:cubicBezTo>
                  <a:pt x="532198" y="2230219"/>
                  <a:pt x="0" y="2762418"/>
                  <a:pt x="0" y="3418917"/>
                </a:cubicBezTo>
                <a:cubicBezTo>
                  <a:pt x="0" y="4075417"/>
                  <a:pt x="532198" y="4607615"/>
                  <a:pt x="1188698" y="4607615"/>
                </a:cubicBezTo>
                <a:cubicBezTo>
                  <a:pt x="1845197" y="4607615"/>
                  <a:pt x="2377395" y="4075417"/>
                  <a:pt x="2377395" y="3418917"/>
                </a:cubicBezTo>
                <a:lnTo>
                  <a:pt x="2228808" y="3418917"/>
                </a:lnTo>
                <a:cubicBezTo>
                  <a:pt x="2228808" y="3993354"/>
                  <a:pt x="1763135" y="4459028"/>
                  <a:pt x="1188698" y="4459028"/>
                </a:cubicBezTo>
                <a:cubicBezTo>
                  <a:pt x="614261" y="4459028"/>
                  <a:pt x="148587" y="3993354"/>
                  <a:pt x="148587" y="3418917"/>
                </a:cubicBezTo>
                <a:cubicBezTo>
                  <a:pt x="148587" y="2844480"/>
                  <a:pt x="614261" y="2378807"/>
                  <a:pt x="1188698" y="2378807"/>
                </a:cubicBezTo>
                <a:close/>
                <a:moveTo>
                  <a:pt x="3414317" y="2230218"/>
                </a:moveTo>
                <a:cubicBezTo>
                  <a:pt x="2757818" y="2230218"/>
                  <a:pt x="2225619" y="2762416"/>
                  <a:pt x="2225619" y="3418916"/>
                </a:cubicBezTo>
                <a:lnTo>
                  <a:pt x="2374206" y="3418916"/>
                </a:lnTo>
                <a:cubicBezTo>
                  <a:pt x="2374206" y="2844479"/>
                  <a:pt x="2839880" y="2378805"/>
                  <a:pt x="3414317" y="2378805"/>
                </a:cubicBezTo>
                <a:cubicBezTo>
                  <a:pt x="3988754" y="2378805"/>
                  <a:pt x="4454427" y="2844479"/>
                  <a:pt x="4454427" y="3418916"/>
                </a:cubicBezTo>
                <a:cubicBezTo>
                  <a:pt x="4454427" y="3993353"/>
                  <a:pt x="3988754" y="4459026"/>
                  <a:pt x="3414317" y="4459027"/>
                </a:cubicBezTo>
                <a:lnTo>
                  <a:pt x="3414317" y="4607614"/>
                </a:lnTo>
                <a:cubicBezTo>
                  <a:pt x="4070816" y="4607613"/>
                  <a:pt x="4603014" y="4075415"/>
                  <a:pt x="4603014" y="3418916"/>
                </a:cubicBezTo>
                <a:cubicBezTo>
                  <a:pt x="4603014" y="2762416"/>
                  <a:pt x="4070816" y="2230218"/>
                  <a:pt x="3414317" y="2230218"/>
                </a:cubicBezTo>
                <a:close/>
                <a:moveTo>
                  <a:pt x="1188699" y="0"/>
                </a:moveTo>
                <a:cubicBezTo>
                  <a:pt x="573231" y="0"/>
                  <a:pt x="67012" y="467753"/>
                  <a:pt x="6139" y="1067161"/>
                </a:cubicBezTo>
                <a:lnTo>
                  <a:pt x="1488" y="1159258"/>
                </a:lnTo>
                <a:lnTo>
                  <a:pt x="151557" y="1159258"/>
                </a:lnTo>
                <a:lnTo>
                  <a:pt x="169720" y="979080"/>
                </a:lnTo>
                <a:cubicBezTo>
                  <a:pt x="266707" y="505119"/>
                  <a:pt x="686067" y="148588"/>
                  <a:pt x="1188699" y="148588"/>
                </a:cubicBezTo>
                <a:cubicBezTo>
                  <a:pt x="1763136" y="148588"/>
                  <a:pt x="2228809" y="614261"/>
                  <a:pt x="2228809" y="1188698"/>
                </a:cubicBezTo>
                <a:cubicBezTo>
                  <a:pt x="2228809" y="1763135"/>
                  <a:pt x="1763136" y="2228809"/>
                  <a:pt x="1188699" y="2228809"/>
                </a:cubicBezTo>
                <a:lnTo>
                  <a:pt x="1188699" y="2377396"/>
                </a:lnTo>
                <a:cubicBezTo>
                  <a:pt x="1845198" y="2377396"/>
                  <a:pt x="2377397" y="1845197"/>
                  <a:pt x="2377397" y="1188698"/>
                </a:cubicBezTo>
                <a:cubicBezTo>
                  <a:pt x="2377397" y="532199"/>
                  <a:pt x="1845198" y="0"/>
                  <a:pt x="1188699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3267075" y="3147325"/>
            <a:ext cx="3098200" cy="3098200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826725" y="3147325"/>
            <a:ext cx="3098200" cy="3098200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5826725" y="612475"/>
            <a:ext cx="3098200" cy="3098200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1855" y="4422105"/>
            <a:ext cx="548640" cy="54864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1505" y="4422105"/>
            <a:ext cx="548640" cy="54864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1505" y="1887255"/>
            <a:ext cx="548640" cy="5486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B5504E-1DBE-C00B-9487-271F54FD6374}"/>
              </a:ext>
            </a:extLst>
          </p:cNvPr>
          <p:cNvSpPr txBox="1"/>
          <p:nvPr/>
        </p:nvSpPr>
        <p:spPr>
          <a:xfrm>
            <a:off x="786896" y="1919576"/>
            <a:ext cx="4883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 Black" pitchFamily="50" charset="0"/>
              </a:rPr>
              <a:t>YOUR MAIN TITLE HERE</a:t>
            </a:r>
          </a:p>
        </p:txBody>
      </p:sp>
    </p:spTree>
    <p:extLst>
      <p:ext uri="{BB962C8B-B14F-4D97-AF65-F5344CB8AC3E}">
        <p14:creationId xmlns:p14="http://schemas.microsoft.com/office/powerpoint/2010/main" val="28090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CC6257-F652-F716-4B27-DD0C53B97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8C5D7B-2F6B-7AB8-25DA-6C247487C8D9}"/>
              </a:ext>
            </a:extLst>
          </p:cNvPr>
          <p:cNvSpPr/>
          <p:nvPr/>
        </p:nvSpPr>
        <p:spPr>
          <a:xfrm rot="10800000" flipV="1">
            <a:off x="2672248" y="1123647"/>
            <a:ext cx="6830692" cy="4610710"/>
          </a:xfrm>
          <a:custGeom>
            <a:avLst/>
            <a:gdLst>
              <a:gd name="connsiteX0" fmla="*/ 2628032 w 5254478"/>
              <a:gd name="connsiteY0" fmla="*/ 1831181 h 3546766"/>
              <a:gd name="connsiteX1" fmla="*/ 2628032 w 5254478"/>
              <a:gd name="connsiteY1" fmla="*/ 1716881 h 3546766"/>
              <a:gd name="connsiteX2" fmla="*/ 3428132 w 5254478"/>
              <a:gd name="connsiteY2" fmla="*/ 916781 h 3546766"/>
              <a:gd name="connsiteX3" fmla="*/ 2628032 w 5254478"/>
              <a:gd name="connsiteY3" fmla="*/ 116681 h 3546766"/>
              <a:gd name="connsiteX4" fmla="*/ 1844187 w 5254478"/>
              <a:gd name="connsiteY4" fmla="*/ 755533 h 3546766"/>
              <a:gd name="connsiteX5" fmla="*/ 1828172 w 5254478"/>
              <a:gd name="connsiteY5" fmla="*/ 914400 h 3546766"/>
              <a:gd name="connsiteX6" fmla="*/ 1828800 w 5254478"/>
              <a:gd name="connsiteY6" fmla="*/ 914400 h 3546766"/>
              <a:gd name="connsiteX7" fmla="*/ 914400 w 5254478"/>
              <a:gd name="connsiteY7" fmla="*/ 1828800 h 3546766"/>
              <a:gd name="connsiteX8" fmla="*/ 0 w 5254478"/>
              <a:gd name="connsiteY8" fmla="*/ 914400 h 3546766"/>
              <a:gd name="connsiteX9" fmla="*/ 914400 w 5254478"/>
              <a:gd name="connsiteY9" fmla="*/ 0 h 3546766"/>
              <a:gd name="connsiteX10" fmla="*/ 914400 w 5254478"/>
              <a:gd name="connsiteY10" fmla="*/ 114300 h 3546766"/>
              <a:gd name="connsiteX11" fmla="*/ 114300 w 5254478"/>
              <a:gd name="connsiteY11" fmla="*/ 914400 h 3546766"/>
              <a:gd name="connsiteX12" fmla="*/ 914400 w 5254478"/>
              <a:gd name="connsiteY12" fmla="*/ 1714500 h 3546766"/>
              <a:gd name="connsiteX13" fmla="*/ 1698245 w 5254478"/>
              <a:gd name="connsiteY13" fmla="*/ 1075648 h 3546766"/>
              <a:gd name="connsiteX14" fmla="*/ 1714260 w 5254478"/>
              <a:gd name="connsiteY14" fmla="*/ 916781 h 3546766"/>
              <a:gd name="connsiteX15" fmla="*/ 1713632 w 5254478"/>
              <a:gd name="connsiteY15" fmla="*/ 916781 h 3546766"/>
              <a:gd name="connsiteX16" fmla="*/ 2628032 w 5254478"/>
              <a:gd name="connsiteY16" fmla="*/ 2381 h 3546766"/>
              <a:gd name="connsiteX17" fmla="*/ 3542432 w 5254478"/>
              <a:gd name="connsiteY17" fmla="*/ 916781 h 3546766"/>
              <a:gd name="connsiteX18" fmla="*/ 2628032 w 5254478"/>
              <a:gd name="connsiteY18" fmla="*/ 1831181 h 3546766"/>
              <a:gd name="connsiteX19" fmla="*/ 4340078 w 5254478"/>
              <a:gd name="connsiteY19" fmla="*/ 3546765 h 3546766"/>
              <a:gd name="connsiteX20" fmla="*/ 4340078 w 5254478"/>
              <a:gd name="connsiteY20" fmla="*/ 3432465 h 3546766"/>
              <a:gd name="connsiteX21" fmla="*/ 5140178 w 5254478"/>
              <a:gd name="connsiteY21" fmla="*/ 2632365 h 3546766"/>
              <a:gd name="connsiteX22" fmla="*/ 4340078 w 5254478"/>
              <a:gd name="connsiteY22" fmla="*/ 1832265 h 3546766"/>
              <a:gd name="connsiteX23" fmla="*/ 3539978 w 5254478"/>
              <a:gd name="connsiteY23" fmla="*/ 2632365 h 3546766"/>
              <a:gd name="connsiteX24" fmla="*/ 3425678 w 5254478"/>
              <a:gd name="connsiteY24" fmla="*/ 2632365 h 3546766"/>
              <a:gd name="connsiteX25" fmla="*/ 4340078 w 5254478"/>
              <a:gd name="connsiteY25" fmla="*/ 1717965 h 3546766"/>
              <a:gd name="connsiteX26" fmla="*/ 5254478 w 5254478"/>
              <a:gd name="connsiteY26" fmla="*/ 2632365 h 3546766"/>
              <a:gd name="connsiteX27" fmla="*/ 4340078 w 5254478"/>
              <a:gd name="connsiteY27" fmla="*/ 3546765 h 3546766"/>
              <a:gd name="connsiteX28" fmla="*/ 2628031 w 5254478"/>
              <a:gd name="connsiteY28" fmla="*/ 3546766 h 3546766"/>
              <a:gd name="connsiteX29" fmla="*/ 1713631 w 5254478"/>
              <a:gd name="connsiteY29" fmla="*/ 2632366 h 3546766"/>
              <a:gd name="connsiteX30" fmla="*/ 2628031 w 5254478"/>
              <a:gd name="connsiteY30" fmla="*/ 1717966 h 3546766"/>
              <a:gd name="connsiteX31" fmla="*/ 2628031 w 5254478"/>
              <a:gd name="connsiteY31" fmla="*/ 1832266 h 3546766"/>
              <a:gd name="connsiteX32" fmla="*/ 1827931 w 5254478"/>
              <a:gd name="connsiteY32" fmla="*/ 2632366 h 3546766"/>
              <a:gd name="connsiteX33" fmla="*/ 2628031 w 5254478"/>
              <a:gd name="connsiteY33" fmla="*/ 3432466 h 3546766"/>
              <a:gd name="connsiteX34" fmla="*/ 3428131 w 5254478"/>
              <a:gd name="connsiteY34" fmla="*/ 2632366 h 3546766"/>
              <a:gd name="connsiteX35" fmla="*/ 3542431 w 5254478"/>
              <a:gd name="connsiteY35" fmla="*/ 2632366 h 3546766"/>
              <a:gd name="connsiteX36" fmla="*/ 2628031 w 5254478"/>
              <a:gd name="connsiteY36" fmla="*/ 3546766 h 354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254478" h="3546766">
                <a:moveTo>
                  <a:pt x="2628032" y="1831181"/>
                </a:moveTo>
                <a:lnTo>
                  <a:pt x="2628032" y="1716881"/>
                </a:lnTo>
                <a:cubicBezTo>
                  <a:pt x="3069915" y="1716881"/>
                  <a:pt x="3428132" y="1358664"/>
                  <a:pt x="3428132" y="916781"/>
                </a:cubicBezTo>
                <a:cubicBezTo>
                  <a:pt x="3428132" y="474898"/>
                  <a:pt x="3069915" y="116681"/>
                  <a:pt x="2628032" y="116681"/>
                </a:cubicBezTo>
                <a:cubicBezTo>
                  <a:pt x="2241385" y="116681"/>
                  <a:pt x="1918794" y="390941"/>
                  <a:pt x="1844187" y="755533"/>
                </a:cubicBezTo>
                <a:lnTo>
                  <a:pt x="1828172" y="914400"/>
                </a:lnTo>
                <a:lnTo>
                  <a:pt x="1828800" y="914400"/>
                </a:ln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lnTo>
                  <a:pt x="914400" y="114300"/>
                </a:lnTo>
                <a:cubicBezTo>
                  <a:pt x="472517" y="114300"/>
                  <a:pt x="114300" y="472517"/>
                  <a:pt x="114300" y="914400"/>
                </a:cubicBezTo>
                <a:cubicBezTo>
                  <a:pt x="114300" y="1356283"/>
                  <a:pt x="472517" y="1714500"/>
                  <a:pt x="914400" y="1714500"/>
                </a:cubicBezTo>
                <a:cubicBezTo>
                  <a:pt x="1301048" y="1714500"/>
                  <a:pt x="1623639" y="1440240"/>
                  <a:pt x="1698245" y="1075648"/>
                </a:cubicBezTo>
                <a:lnTo>
                  <a:pt x="1714260" y="916781"/>
                </a:lnTo>
                <a:lnTo>
                  <a:pt x="1713632" y="916781"/>
                </a:lnTo>
                <a:cubicBezTo>
                  <a:pt x="1713632" y="411772"/>
                  <a:pt x="2123023" y="2381"/>
                  <a:pt x="2628032" y="2381"/>
                </a:cubicBezTo>
                <a:cubicBezTo>
                  <a:pt x="3133041" y="2381"/>
                  <a:pt x="3542432" y="411772"/>
                  <a:pt x="3542432" y="916781"/>
                </a:cubicBezTo>
                <a:cubicBezTo>
                  <a:pt x="3542432" y="1421790"/>
                  <a:pt x="3133041" y="1831181"/>
                  <a:pt x="2628032" y="1831181"/>
                </a:cubicBezTo>
                <a:close/>
                <a:moveTo>
                  <a:pt x="4340078" y="3546765"/>
                </a:moveTo>
                <a:lnTo>
                  <a:pt x="4340078" y="3432465"/>
                </a:lnTo>
                <a:cubicBezTo>
                  <a:pt x="4781961" y="3432465"/>
                  <a:pt x="5140178" y="3074248"/>
                  <a:pt x="5140178" y="2632365"/>
                </a:cubicBezTo>
                <a:cubicBezTo>
                  <a:pt x="5140178" y="2190482"/>
                  <a:pt x="4781961" y="1832265"/>
                  <a:pt x="4340078" y="1832265"/>
                </a:cubicBezTo>
                <a:cubicBezTo>
                  <a:pt x="3898195" y="1832265"/>
                  <a:pt x="3539978" y="2190482"/>
                  <a:pt x="3539978" y="2632365"/>
                </a:cubicBezTo>
                <a:lnTo>
                  <a:pt x="3425678" y="2632365"/>
                </a:lnTo>
                <a:cubicBezTo>
                  <a:pt x="3425678" y="2127356"/>
                  <a:pt x="3835069" y="1717965"/>
                  <a:pt x="4340078" y="1717965"/>
                </a:cubicBezTo>
                <a:cubicBezTo>
                  <a:pt x="4845087" y="1717965"/>
                  <a:pt x="5254478" y="2127356"/>
                  <a:pt x="5254478" y="2632365"/>
                </a:cubicBezTo>
                <a:cubicBezTo>
                  <a:pt x="5254478" y="3137374"/>
                  <a:pt x="4845087" y="3546765"/>
                  <a:pt x="4340078" y="3546765"/>
                </a:cubicBezTo>
                <a:close/>
                <a:moveTo>
                  <a:pt x="2628031" y="3546766"/>
                </a:moveTo>
                <a:cubicBezTo>
                  <a:pt x="2123022" y="3546766"/>
                  <a:pt x="1713631" y="3137375"/>
                  <a:pt x="1713631" y="2632366"/>
                </a:cubicBezTo>
                <a:cubicBezTo>
                  <a:pt x="1713631" y="2127357"/>
                  <a:pt x="2123022" y="1717966"/>
                  <a:pt x="2628031" y="1717966"/>
                </a:cubicBezTo>
                <a:lnTo>
                  <a:pt x="2628031" y="1832266"/>
                </a:lnTo>
                <a:cubicBezTo>
                  <a:pt x="2186148" y="1832266"/>
                  <a:pt x="1827931" y="2190483"/>
                  <a:pt x="1827931" y="2632366"/>
                </a:cubicBezTo>
                <a:cubicBezTo>
                  <a:pt x="1827931" y="3074249"/>
                  <a:pt x="2186148" y="3432466"/>
                  <a:pt x="2628031" y="3432466"/>
                </a:cubicBezTo>
                <a:cubicBezTo>
                  <a:pt x="3069914" y="3432466"/>
                  <a:pt x="3428131" y="3074249"/>
                  <a:pt x="3428131" y="2632366"/>
                </a:cubicBezTo>
                <a:lnTo>
                  <a:pt x="3542431" y="2632366"/>
                </a:lnTo>
                <a:cubicBezTo>
                  <a:pt x="3542431" y="3137375"/>
                  <a:pt x="3133040" y="3546766"/>
                  <a:pt x="2628031" y="354676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508991" y="3152335"/>
            <a:ext cx="2698443" cy="2698443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805FF02-EADB-0D13-B908-CB859C85D1AC}"/>
              </a:ext>
            </a:extLst>
          </p:cNvPr>
          <p:cNvGrpSpPr/>
          <p:nvPr/>
        </p:nvGrpSpPr>
        <p:grpSpPr>
          <a:xfrm>
            <a:off x="2265054" y="1644695"/>
            <a:ext cx="2387876" cy="1200329"/>
            <a:chOff x="600350" y="1652633"/>
            <a:chExt cx="2387876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C6EB4D-D7E8-F2B7-7C13-A2FFF805AA20}"/>
                </a:ext>
              </a:extLst>
            </p:cNvPr>
            <p:cNvSpPr txBox="1"/>
            <p:nvPr/>
          </p:nvSpPr>
          <p:spPr>
            <a:xfrm>
              <a:off x="173087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AE580C-D8DF-81B8-2FAC-03EB8F9ADFC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263811" y="4007414"/>
            <a:ext cx="2211015" cy="1231760"/>
            <a:chOff x="600350" y="3476313"/>
            <a:chExt cx="2211015" cy="12317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7147041" y="4023130"/>
            <a:ext cx="2875466" cy="1200329"/>
            <a:chOff x="8726422" y="3222396"/>
            <a:chExt cx="2875466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9152269" y="1644695"/>
            <a:ext cx="2875466" cy="1200329"/>
            <a:chOff x="8726422" y="1433340"/>
            <a:chExt cx="2875466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4738372" y="3152335"/>
            <a:ext cx="2698443" cy="2698443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4738372" y="944554"/>
            <a:ext cx="2698443" cy="2698443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FD703A-02FD-4CAB-A49E-3EFA3E286756}"/>
              </a:ext>
            </a:extLst>
          </p:cNvPr>
          <p:cNvGrpSpPr/>
          <p:nvPr/>
        </p:nvGrpSpPr>
        <p:grpSpPr>
          <a:xfrm>
            <a:off x="6967753" y="944554"/>
            <a:ext cx="2698443" cy="2698443"/>
            <a:chOff x="2525538" y="3207690"/>
            <a:chExt cx="2698443" cy="269844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6FF06D-F57E-40C9-5A47-CFE614A73DE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Graphic 14" descr="Single gear with solid fill">
              <a:extLst>
                <a:ext uri="{FF2B5EF4-FFF2-40B4-BE49-F238E27FC236}">
                  <a16:creationId xmlns:a16="http://schemas.microsoft.com/office/drawing/2014/main" id="{964C0F0F-191D-30C7-9C35-06104D190FAD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43807428-A141-6587-CB5C-7A3E8144156A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9612" y="4272956"/>
            <a:ext cx="457200" cy="45720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8993" y="4272956"/>
            <a:ext cx="457200" cy="457200"/>
          </a:xfrm>
          <a:prstGeom prst="rect">
            <a:avLst/>
          </a:prstGeom>
        </p:spPr>
      </p:pic>
      <p:pic>
        <p:nvPicPr>
          <p:cNvPr id="45" name="Graphic 44" descr="Single gear with solid fill">
            <a:extLst>
              <a:ext uri="{FF2B5EF4-FFF2-40B4-BE49-F238E27FC236}">
                <a16:creationId xmlns:a16="http://schemas.microsoft.com/office/drawing/2014/main" id="{C962EC73-B147-9357-1DAD-C08C22FEE2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8993" y="2065175"/>
            <a:ext cx="457200" cy="45720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8374" y="20651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0B7B72-6430-4528-C6C5-0FB73225B2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1622611" y="5228055"/>
            <a:ext cx="3184375" cy="1200329"/>
            <a:chOff x="832286" y="3476313"/>
            <a:chExt cx="1979079" cy="1200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832286" y="3639418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6402338" y="614756"/>
            <a:ext cx="4107627" cy="1200329"/>
            <a:chOff x="8726422" y="3222396"/>
            <a:chExt cx="2876589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8516" y="3380167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E1602A-AE45-67EB-5356-307515FD1227}"/>
              </a:ext>
            </a:extLst>
          </p:cNvPr>
          <p:cNvSpPr/>
          <p:nvPr/>
        </p:nvSpPr>
        <p:spPr>
          <a:xfrm rot="10800000" flipV="1">
            <a:off x="2872800" y="1816879"/>
            <a:ext cx="6448788" cy="3339265"/>
          </a:xfrm>
          <a:custGeom>
            <a:avLst/>
            <a:gdLst>
              <a:gd name="connsiteX0" fmla="*/ 1188698 w 4603014"/>
              <a:gd name="connsiteY0" fmla="*/ 6104 h 2383500"/>
              <a:gd name="connsiteX1" fmla="*/ 0 w 4603014"/>
              <a:gd name="connsiteY1" fmla="*/ 1194802 h 2383500"/>
              <a:gd name="connsiteX2" fmla="*/ 1188698 w 4603014"/>
              <a:gd name="connsiteY2" fmla="*/ 2383500 h 2383500"/>
              <a:gd name="connsiteX3" fmla="*/ 2377395 w 4603014"/>
              <a:gd name="connsiteY3" fmla="*/ 1194802 h 2383500"/>
              <a:gd name="connsiteX4" fmla="*/ 2228808 w 4603014"/>
              <a:gd name="connsiteY4" fmla="*/ 1194802 h 2383500"/>
              <a:gd name="connsiteX5" fmla="*/ 1188698 w 4603014"/>
              <a:gd name="connsiteY5" fmla="*/ 2234913 h 2383500"/>
              <a:gd name="connsiteX6" fmla="*/ 148587 w 4603014"/>
              <a:gd name="connsiteY6" fmla="*/ 1194802 h 2383500"/>
              <a:gd name="connsiteX7" fmla="*/ 1188698 w 4603014"/>
              <a:gd name="connsiteY7" fmla="*/ 154692 h 2383500"/>
              <a:gd name="connsiteX8" fmla="*/ 3414317 w 4603014"/>
              <a:gd name="connsiteY8" fmla="*/ 6103 h 2383500"/>
              <a:gd name="connsiteX9" fmla="*/ 2225619 w 4603014"/>
              <a:gd name="connsiteY9" fmla="*/ 1194801 h 2383500"/>
              <a:gd name="connsiteX10" fmla="*/ 2374206 w 4603014"/>
              <a:gd name="connsiteY10" fmla="*/ 1194801 h 2383500"/>
              <a:gd name="connsiteX11" fmla="*/ 3414317 w 4603014"/>
              <a:gd name="connsiteY11" fmla="*/ 154690 h 2383500"/>
              <a:gd name="connsiteX12" fmla="*/ 4454427 w 4603014"/>
              <a:gd name="connsiteY12" fmla="*/ 1194801 h 2383500"/>
              <a:gd name="connsiteX13" fmla="*/ 3414317 w 4603014"/>
              <a:gd name="connsiteY13" fmla="*/ 2234912 h 2383500"/>
              <a:gd name="connsiteX14" fmla="*/ 3414317 w 4603014"/>
              <a:gd name="connsiteY14" fmla="*/ 2383499 h 2383500"/>
              <a:gd name="connsiteX15" fmla="*/ 4603014 w 4603014"/>
              <a:gd name="connsiteY15" fmla="*/ 1194801 h 2383500"/>
              <a:gd name="connsiteX16" fmla="*/ 3414317 w 4603014"/>
              <a:gd name="connsiteY16" fmla="*/ 6103 h 2383500"/>
              <a:gd name="connsiteX17" fmla="*/ 1281656 w 4603014"/>
              <a:gd name="connsiteY17" fmla="*/ 0 h 2383500"/>
              <a:gd name="connsiteX18" fmla="*/ 1188699 w 4603014"/>
              <a:gd name="connsiteY18" fmla="*/ 4694 h 2383500"/>
              <a:gd name="connsiteX19" fmla="*/ 1188699 w 4603014"/>
              <a:gd name="connsiteY19" fmla="*/ 153281 h 2383500"/>
              <a:gd name="connsiteX20" fmla="*/ 1281656 w 4603014"/>
              <a:gd name="connsiteY20" fmla="*/ 148587 h 238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03014" h="2383500">
                <a:moveTo>
                  <a:pt x="1188698" y="6104"/>
                </a:moveTo>
                <a:cubicBezTo>
                  <a:pt x="532198" y="6104"/>
                  <a:pt x="0" y="538303"/>
                  <a:pt x="0" y="1194802"/>
                </a:cubicBezTo>
                <a:cubicBezTo>
                  <a:pt x="0" y="1851302"/>
                  <a:pt x="532198" y="2383500"/>
                  <a:pt x="1188698" y="2383500"/>
                </a:cubicBezTo>
                <a:cubicBezTo>
                  <a:pt x="1845197" y="2383500"/>
                  <a:pt x="2377395" y="1851302"/>
                  <a:pt x="2377395" y="1194802"/>
                </a:cubicBezTo>
                <a:lnTo>
                  <a:pt x="2228808" y="1194802"/>
                </a:lnTo>
                <a:cubicBezTo>
                  <a:pt x="2228808" y="1769239"/>
                  <a:pt x="1763135" y="2234913"/>
                  <a:pt x="1188698" y="2234913"/>
                </a:cubicBezTo>
                <a:cubicBezTo>
                  <a:pt x="614261" y="2234913"/>
                  <a:pt x="148587" y="1769239"/>
                  <a:pt x="148587" y="1194802"/>
                </a:cubicBezTo>
                <a:cubicBezTo>
                  <a:pt x="148587" y="620365"/>
                  <a:pt x="614261" y="154692"/>
                  <a:pt x="1188698" y="154692"/>
                </a:cubicBezTo>
                <a:close/>
                <a:moveTo>
                  <a:pt x="3414317" y="6103"/>
                </a:moveTo>
                <a:cubicBezTo>
                  <a:pt x="2757818" y="6103"/>
                  <a:pt x="2225619" y="538301"/>
                  <a:pt x="2225619" y="1194801"/>
                </a:cubicBezTo>
                <a:lnTo>
                  <a:pt x="2374206" y="1194801"/>
                </a:lnTo>
                <a:cubicBezTo>
                  <a:pt x="2374206" y="620364"/>
                  <a:pt x="2839880" y="154690"/>
                  <a:pt x="3414317" y="154690"/>
                </a:cubicBezTo>
                <a:cubicBezTo>
                  <a:pt x="3988754" y="154690"/>
                  <a:pt x="4454427" y="620364"/>
                  <a:pt x="4454427" y="1194801"/>
                </a:cubicBezTo>
                <a:cubicBezTo>
                  <a:pt x="4454427" y="1769238"/>
                  <a:pt x="3988754" y="2234911"/>
                  <a:pt x="3414317" y="2234912"/>
                </a:cubicBezTo>
                <a:lnTo>
                  <a:pt x="3414317" y="2383499"/>
                </a:lnTo>
                <a:cubicBezTo>
                  <a:pt x="4070816" y="2383498"/>
                  <a:pt x="4603014" y="1851300"/>
                  <a:pt x="4603014" y="1194801"/>
                </a:cubicBezTo>
                <a:cubicBezTo>
                  <a:pt x="4603014" y="538301"/>
                  <a:pt x="4070816" y="6103"/>
                  <a:pt x="3414317" y="6103"/>
                </a:cubicBezTo>
                <a:close/>
                <a:moveTo>
                  <a:pt x="1281656" y="0"/>
                </a:moveTo>
                <a:lnTo>
                  <a:pt x="1188699" y="4694"/>
                </a:lnTo>
                <a:lnTo>
                  <a:pt x="1188699" y="153281"/>
                </a:lnTo>
                <a:lnTo>
                  <a:pt x="1281656" y="14858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bg1">
                  <a:lumMod val="75000"/>
                </a:schemeClr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644078" y="1538751"/>
            <a:ext cx="3780498" cy="3780498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767424" y="1538751"/>
            <a:ext cx="3780498" cy="3780498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0074" y="3108959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A286A2E8-0646-6DE0-627D-8360C4794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6820" y="3108959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5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D1BCFE-26F2-091C-AE7B-6EA709B8EB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422115" y="4151885"/>
            <a:ext cx="2763513" cy="1200329"/>
            <a:chOff x="773921" y="3476313"/>
            <a:chExt cx="2037444" cy="1200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773921" y="367647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8105006" y="4071670"/>
            <a:ext cx="3709333" cy="1200329"/>
            <a:chOff x="8726422" y="3222396"/>
            <a:chExt cx="2875308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235" y="3333131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8105006" y="1301361"/>
            <a:ext cx="3703262" cy="1200329"/>
            <a:chOff x="8726422" y="1433340"/>
            <a:chExt cx="287879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50718" y="157980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5873E9A-9966-9466-1A81-CB1042327733}"/>
              </a:ext>
            </a:extLst>
          </p:cNvPr>
          <p:cNvSpPr/>
          <p:nvPr/>
        </p:nvSpPr>
        <p:spPr>
          <a:xfrm rot="10800000" flipV="1">
            <a:off x="3454517" y="821653"/>
            <a:ext cx="5284921" cy="5290204"/>
          </a:xfrm>
          <a:custGeom>
            <a:avLst/>
            <a:gdLst>
              <a:gd name="connsiteX0" fmla="*/ 1188698 w 4603014"/>
              <a:gd name="connsiteY0" fmla="*/ 2230219 h 4607615"/>
              <a:gd name="connsiteX1" fmla="*/ 0 w 4603014"/>
              <a:gd name="connsiteY1" fmla="*/ 3418917 h 4607615"/>
              <a:gd name="connsiteX2" fmla="*/ 1188698 w 4603014"/>
              <a:gd name="connsiteY2" fmla="*/ 4607615 h 4607615"/>
              <a:gd name="connsiteX3" fmla="*/ 2377395 w 4603014"/>
              <a:gd name="connsiteY3" fmla="*/ 3418917 h 4607615"/>
              <a:gd name="connsiteX4" fmla="*/ 2228808 w 4603014"/>
              <a:gd name="connsiteY4" fmla="*/ 3418917 h 4607615"/>
              <a:gd name="connsiteX5" fmla="*/ 1188698 w 4603014"/>
              <a:gd name="connsiteY5" fmla="*/ 4459028 h 4607615"/>
              <a:gd name="connsiteX6" fmla="*/ 148587 w 4603014"/>
              <a:gd name="connsiteY6" fmla="*/ 3418917 h 4607615"/>
              <a:gd name="connsiteX7" fmla="*/ 1188698 w 4603014"/>
              <a:gd name="connsiteY7" fmla="*/ 2378807 h 4607615"/>
              <a:gd name="connsiteX8" fmla="*/ 3414317 w 4603014"/>
              <a:gd name="connsiteY8" fmla="*/ 2230218 h 4607615"/>
              <a:gd name="connsiteX9" fmla="*/ 2225619 w 4603014"/>
              <a:gd name="connsiteY9" fmla="*/ 3418916 h 4607615"/>
              <a:gd name="connsiteX10" fmla="*/ 2374206 w 4603014"/>
              <a:gd name="connsiteY10" fmla="*/ 3418916 h 4607615"/>
              <a:gd name="connsiteX11" fmla="*/ 3414317 w 4603014"/>
              <a:gd name="connsiteY11" fmla="*/ 2378805 h 4607615"/>
              <a:gd name="connsiteX12" fmla="*/ 4454427 w 4603014"/>
              <a:gd name="connsiteY12" fmla="*/ 3418916 h 4607615"/>
              <a:gd name="connsiteX13" fmla="*/ 3414317 w 4603014"/>
              <a:gd name="connsiteY13" fmla="*/ 4459027 h 4607615"/>
              <a:gd name="connsiteX14" fmla="*/ 3414317 w 4603014"/>
              <a:gd name="connsiteY14" fmla="*/ 4607614 h 4607615"/>
              <a:gd name="connsiteX15" fmla="*/ 4603014 w 4603014"/>
              <a:gd name="connsiteY15" fmla="*/ 3418916 h 4607615"/>
              <a:gd name="connsiteX16" fmla="*/ 3414317 w 4603014"/>
              <a:gd name="connsiteY16" fmla="*/ 2230218 h 4607615"/>
              <a:gd name="connsiteX17" fmla="*/ 1188699 w 4603014"/>
              <a:gd name="connsiteY17" fmla="*/ 0 h 4607615"/>
              <a:gd name="connsiteX18" fmla="*/ 6139 w 4603014"/>
              <a:gd name="connsiteY18" fmla="*/ 1067161 h 4607615"/>
              <a:gd name="connsiteX19" fmla="*/ 1488 w 4603014"/>
              <a:gd name="connsiteY19" fmla="*/ 1159258 h 4607615"/>
              <a:gd name="connsiteX20" fmla="*/ 151557 w 4603014"/>
              <a:gd name="connsiteY20" fmla="*/ 1159258 h 4607615"/>
              <a:gd name="connsiteX21" fmla="*/ 169720 w 4603014"/>
              <a:gd name="connsiteY21" fmla="*/ 979080 h 4607615"/>
              <a:gd name="connsiteX22" fmla="*/ 1188699 w 4603014"/>
              <a:gd name="connsiteY22" fmla="*/ 148588 h 4607615"/>
              <a:gd name="connsiteX23" fmla="*/ 2228809 w 4603014"/>
              <a:gd name="connsiteY23" fmla="*/ 1188698 h 4607615"/>
              <a:gd name="connsiteX24" fmla="*/ 1188699 w 4603014"/>
              <a:gd name="connsiteY24" fmla="*/ 2228809 h 4607615"/>
              <a:gd name="connsiteX25" fmla="*/ 1188699 w 4603014"/>
              <a:gd name="connsiteY25" fmla="*/ 2377396 h 4607615"/>
              <a:gd name="connsiteX26" fmla="*/ 2377397 w 4603014"/>
              <a:gd name="connsiteY26" fmla="*/ 1188698 h 4607615"/>
              <a:gd name="connsiteX27" fmla="*/ 1188699 w 4603014"/>
              <a:gd name="connsiteY27" fmla="*/ 0 h 460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03014" h="4607615">
                <a:moveTo>
                  <a:pt x="1188698" y="2230219"/>
                </a:moveTo>
                <a:cubicBezTo>
                  <a:pt x="532198" y="2230219"/>
                  <a:pt x="0" y="2762418"/>
                  <a:pt x="0" y="3418917"/>
                </a:cubicBezTo>
                <a:cubicBezTo>
                  <a:pt x="0" y="4075417"/>
                  <a:pt x="532198" y="4607615"/>
                  <a:pt x="1188698" y="4607615"/>
                </a:cubicBezTo>
                <a:cubicBezTo>
                  <a:pt x="1845197" y="4607615"/>
                  <a:pt x="2377395" y="4075417"/>
                  <a:pt x="2377395" y="3418917"/>
                </a:cubicBezTo>
                <a:lnTo>
                  <a:pt x="2228808" y="3418917"/>
                </a:lnTo>
                <a:cubicBezTo>
                  <a:pt x="2228808" y="3993354"/>
                  <a:pt x="1763135" y="4459028"/>
                  <a:pt x="1188698" y="4459028"/>
                </a:cubicBezTo>
                <a:cubicBezTo>
                  <a:pt x="614261" y="4459028"/>
                  <a:pt x="148587" y="3993354"/>
                  <a:pt x="148587" y="3418917"/>
                </a:cubicBezTo>
                <a:cubicBezTo>
                  <a:pt x="148587" y="2844480"/>
                  <a:pt x="614261" y="2378807"/>
                  <a:pt x="1188698" y="2378807"/>
                </a:cubicBezTo>
                <a:close/>
                <a:moveTo>
                  <a:pt x="3414317" y="2230218"/>
                </a:moveTo>
                <a:cubicBezTo>
                  <a:pt x="2757818" y="2230218"/>
                  <a:pt x="2225619" y="2762416"/>
                  <a:pt x="2225619" y="3418916"/>
                </a:cubicBezTo>
                <a:lnTo>
                  <a:pt x="2374206" y="3418916"/>
                </a:lnTo>
                <a:cubicBezTo>
                  <a:pt x="2374206" y="2844479"/>
                  <a:pt x="2839880" y="2378805"/>
                  <a:pt x="3414317" y="2378805"/>
                </a:cubicBezTo>
                <a:cubicBezTo>
                  <a:pt x="3988754" y="2378805"/>
                  <a:pt x="4454427" y="2844479"/>
                  <a:pt x="4454427" y="3418916"/>
                </a:cubicBezTo>
                <a:cubicBezTo>
                  <a:pt x="4454427" y="3993353"/>
                  <a:pt x="3988754" y="4459026"/>
                  <a:pt x="3414317" y="4459027"/>
                </a:cubicBezTo>
                <a:lnTo>
                  <a:pt x="3414317" y="4607614"/>
                </a:lnTo>
                <a:cubicBezTo>
                  <a:pt x="4070816" y="4607613"/>
                  <a:pt x="4603014" y="4075415"/>
                  <a:pt x="4603014" y="3418916"/>
                </a:cubicBezTo>
                <a:cubicBezTo>
                  <a:pt x="4603014" y="2762416"/>
                  <a:pt x="4070816" y="2230218"/>
                  <a:pt x="3414317" y="2230218"/>
                </a:cubicBezTo>
                <a:close/>
                <a:moveTo>
                  <a:pt x="1188699" y="0"/>
                </a:moveTo>
                <a:cubicBezTo>
                  <a:pt x="573231" y="0"/>
                  <a:pt x="67012" y="467753"/>
                  <a:pt x="6139" y="1067161"/>
                </a:cubicBezTo>
                <a:lnTo>
                  <a:pt x="1488" y="1159258"/>
                </a:lnTo>
                <a:lnTo>
                  <a:pt x="151557" y="1159258"/>
                </a:lnTo>
                <a:lnTo>
                  <a:pt x="169720" y="979080"/>
                </a:lnTo>
                <a:cubicBezTo>
                  <a:pt x="266707" y="505119"/>
                  <a:pt x="686067" y="148588"/>
                  <a:pt x="1188699" y="148588"/>
                </a:cubicBezTo>
                <a:cubicBezTo>
                  <a:pt x="1763136" y="148588"/>
                  <a:pt x="2228809" y="614261"/>
                  <a:pt x="2228809" y="1188698"/>
                </a:cubicBezTo>
                <a:cubicBezTo>
                  <a:pt x="2228809" y="1763135"/>
                  <a:pt x="1763136" y="2228809"/>
                  <a:pt x="1188699" y="2228809"/>
                </a:cubicBezTo>
                <a:lnTo>
                  <a:pt x="1188699" y="2377396"/>
                </a:lnTo>
                <a:cubicBezTo>
                  <a:pt x="1845198" y="2377396"/>
                  <a:pt x="2377397" y="1845197"/>
                  <a:pt x="2377397" y="1188698"/>
                </a:cubicBezTo>
                <a:cubicBezTo>
                  <a:pt x="2377397" y="532199"/>
                  <a:pt x="1845198" y="0"/>
                  <a:pt x="118869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3267075" y="3147325"/>
            <a:ext cx="3098200" cy="3098200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826725" y="3147325"/>
            <a:ext cx="3098200" cy="3098200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5826725" y="612475"/>
            <a:ext cx="3098200" cy="3098200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1855" y="4422105"/>
            <a:ext cx="548640" cy="54864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1505" y="4422105"/>
            <a:ext cx="548640" cy="54864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1505" y="1887255"/>
            <a:ext cx="548640" cy="5486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B5504E-1DBE-C00B-9487-271F54FD6374}"/>
              </a:ext>
            </a:extLst>
          </p:cNvPr>
          <p:cNvSpPr txBox="1"/>
          <p:nvPr/>
        </p:nvSpPr>
        <p:spPr>
          <a:xfrm>
            <a:off x="786896" y="1919576"/>
            <a:ext cx="4883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Objective Black" pitchFamily="50" charset="0"/>
              </a:rPr>
              <a:t>YOUR MAIN TITLE HERE</a:t>
            </a:r>
          </a:p>
        </p:txBody>
      </p:sp>
    </p:spTree>
    <p:extLst>
      <p:ext uri="{BB962C8B-B14F-4D97-AF65-F5344CB8AC3E}">
        <p14:creationId xmlns:p14="http://schemas.microsoft.com/office/powerpoint/2010/main" val="2090260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466AF2-06AF-8141-B5E5-5BD27DA4BC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625950" y="4104131"/>
            <a:ext cx="2763513" cy="1200329"/>
            <a:chOff x="773921" y="3476313"/>
            <a:chExt cx="2037444" cy="1200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54017" y="347631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773921" y="367647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7797687" y="4030566"/>
            <a:ext cx="3709333" cy="1200329"/>
            <a:chOff x="8726422" y="3222396"/>
            <a:chExt cx="2875308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235" y="3333131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7797688" y="1577926"/>
            <a:ext cx="3703262" cy="1200329"/>
            <a:chOff x="8726422" y="1433340"/>
            <a:chExt cx="287879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50718" y="157980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5873E9A-9966-9466-1A81-CB1042327733}"/>
              </a:ext>
            </a:extLst>
          </p:cNvPr>
          <p:cNvSpPr/>
          <p:nvPr/>
        </p:nvSpPr>
        <p:spPr>
          <a:xfrm rot="10800000" flipV="1">
            <a:off x="3795345" y="1158076"/>
            <a:ext cx="4603014" cy="4607615"/>
          </a:xfrm>
          <a:custGeom>
            <a:avLst/>
            <a:gdLst>
              <a:gd name="connsiteX0" fmla="*/ 1188698 w 4603014"/>
              <a:gd name="connsiteY0" fmla="*/ 2230219 h 4607615"/>
              <a:gd name="connsiteX1" fmla="*/ 0 w 4603014"/>
              <a:gd name="connsiteY1" fmla="*/ 3418917 h 4607615"/>
              <a:gd name="connsiteX2" fmla="*/ 1188698 w 4603014"/>
              <a:gd name="connsiteY2" fmla="*/ 4607615 h 4607615"/>
              <a:gd name="connsiteX3" fmla="*/ 2377395 w 4603014"/>
              <a:gd name="connsiteY3" fmla="*/ 3418917 h 4607615"/>
              <a:gd name="connsiteX4" fmla="*/ 2228808 w 4603014"/>
              <a:gd name="connsiteY4" fmla="*/ 3418917 h 4607615"/>
              <a:gd name="connsiteX5" fmla="*/ 1188698 w 4603014"/>
              <a:gd name="connsiteY5" fmla="*/ 4459028 h 4607615"/>
              <a:gd name="connsiteX6" fmla="*/ 148587 w 4603014"/>
              <a:gd name="connsiteY6" fmla="*/ 3418917 h 4607615"/>
              <a:gd name="connsiteX7" fmla="*/ 1188698 w 4603014"/>
              <a:gd name="connsiteY7" fmla="*/ 2378807 h 4607615"/>
              <a:gd name="connsiteX8" fmla="*/ 3414317 w 4603014"/>
              <a:gd name="connsiteY8" fmla="*/ 2230218 h 4607615"/>
              <a:gd name="connsiteX9" fmla="*/ 2225619 w 4603014"/>
              <a:gd name="connsiteY9" fmla="*/ 3418916 h 4607615"/>
              <a:gd name="connsiteX10" fmla="*/ 2374206 w 4603014"/>
              <a:gd name="connsiteY10" fmla="*/ 3418916 h 4607615"/>
              <a:gd name="connsiteX11" fmla="*/ 3414317 w 4603014"/>
              <a:gd name="connsiteY11" fmla="*/ 2378805 h 4607615"/>
              <a:gd name="connsiteX12" fmla="*/ 4454427 w 4603014"/>
              <a:gd name="connsiteY12" fmla="*/ 3418916 h 4607615"/>
              <a:gd name="connsiteX13" fmla="*/ 3414317 w 4603014"/>
              <a:gd name="connsiteY13" fmla="*/ 4459027 h 4607615"/>
              <a:gd name="connsiteX14" fmla="*/ 3414317 w 4603014"/>
              <a:gd name="connsiteY14" fmla="*/ 4607614 h 4607615"/>
              <a:gd name="connsiteX15" fmla="*/ 4603014 w 4603014"/>
              <a:gd name="connsiteY15" fmla="*/ 3418916 h 4607615"/>
              <a:gd name="connsiteX16" fmla="*/ 3414317 w 4603014"/>
              <a:gd name="connsiteY16" fmla="*/ 2230218 h 4607615"/>
              <a:gd name="connsiteX17" fmla="*/ 1188699 w 4603014"/>
              <a:gd name="connsiteY17" fmla="*/ 0 h 4607615"/>
              <a:gd name="connsiteX18" fmla="*/ 6139 w 4603014"/>
              <a:gd name="connsiteY18" fmla="*/ 1067161 h 4607615"/>
              <a:gd name="connsiteX19" fmla="*/ 1488 w 4603014"/>
              <a:gd name="connsiteY19" fmla="*/ 1159258 h 4607615"/>
              <a:gd name="connsiteX20" fmla="*/ 151557 w 4603014"/>
              <a:gd name="connsiteY20" fmla="*/ 1159258 h 4607615"/>
              <a:gd name="connsiteX21" fmla="*/ 169720 w 4603014"/>
              <a:gd name="connsiteY21" fmla="*/ 979080 h 4607615"/>
              <a:gd name="connsiteX22" fmla="*/ 1188699 w 4603014"/>
              <a:gd name="connsiteY22" fmla="*/ 148588 h 4607615"/>
              <a:gd name="connsiteX23" fmla="*/ 2228809 w 4603014"/>
              <a:gd name="connsiteY23" fmla="*/ 1188698 h 4607615"/>
              <a:gd name="connsiteX24" fmla="*/ 1188699 w 4603014"/>
              <a:gd name="connsiteY24" fmla="*/ 2228809 h 4607615"/>
              <a:gd name="connsiteX25" fmla="*/ 1188699 w 4603014"/>
              <a:gd name="connsiteY25" fmla="*/ 2377396 h 4607615"/>
              <a:gd name="connsiteX26" fmla="*/ 2377397 w 4603014"/>
              <a:gd name="connsiteY26" fmla="*/ 1188698 h 4607615"/>
              <a:gd name="connsiteX27" fmla="*/ 1188699 w 4603014"/>
              <a:gd name="connsiteY27" fmla="*/ 0 h 460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03014" h="4607615">
                <a:moveTo>
                  <a:pt x="1188698" y="2230219"/>
                </a:moveTo>
                <a:cubicBezTo>
                  <a:pt x="532198" y="2230219"/>
                  <a:pt x="0" y="2762418"/>
                  <a:pt x="0" y="3418917"/>
                </a:cubicBezTo>
                <a:cubicBezTo>
                  <a:pt x="0" y="4075417"/>
                  <a:pt x="532198" y="4607615"/>
                  <a:pt x="1188698" y="4607615"/>
                </a:cubicBezTo>
                <a:cubicBezTo>
                  <a:pt x="1845197" y="4607615"/>
                  <a:pt x="2377395" y="4075417"/>
                  <a:pt x="2377395" y="3418917"/>
                </a:cubicBezTo>
                <a:lnTo>
                  <a:pt x="2228808" y="3418917"/>
                </a:lnTo>
                <a:cubicBezTo>
                  <a:pt x="2228808" y="3993354"/>
                  <a:pt x="1763135" y="4459028"/>
                  <a:pt x="1188698" y="4459028"/>
                </a:cubicBezTo>
                <a:cubicBezTo>
                  <a:pt x="614261" y="4459028"/>
                  <a:pt x="148587" y="3993354"/>
                  <a:pt x="148587" y="3418917"/>
                </a:cubicBezTo>
                <a:cubicBezTo>
                  <a:pt x="148587" y="2844480"/>
                  <a:pt x="614261" y="2378807"/>
                  <a:pt x="1188698" y="2378807"/>
                </a:cubicBezTo>
                <a:close/>
                <a:moveTo>
                  <a:pt x="3414317" y="2230218"/>
                </a:moveTo>
                <a:cubicBezTo>
                  <a:pt x="2757818" y="2230218"/>
                  <a:pt x="2225619" y="2762416"/>
                  <a:pt x="2225619" y="3418916"/>
                </a:cubicBezTo>
                <a:lnTo>
                  <a:pt x="2374206" y="3418916"/>
                </a:lnTo>
                <a:cubicBezTo>
                  <a:pt x="2374206" y="2844479"/>
                  <a:pt x="2839880" y="2378805"/>
                  <a:pt x="3414317" y="2378805"/>
                </a:cubicBezTo>
                <a:cubicBezTo>
                  <a:pt x="3988754" y="2378805"/>
                  <a:pt x="4454427" y="2844479"/>
                  <a:pt x="4454427" y="3418916"/>
                </a:cubicBezTo>
                <a:cubicBezTo>
                  <a:pt x="4454427" y="3993353"/>
                  <a:pt x="3988754" y="4459026"/>
                  <a:pt x="3414317" y="4459027"/>
                </a:cubicBezTo>
                <a:lnTo>
                  <a:pt x="3414317" y="4607614"/>
                </a:lnTo>
                <a:cubicBezTo>
                  <a:pt x="4070816" y="4607613"/>
                  <a:pt x="4603014" y="4075415"/>
                  <a:pt x="4603014" y="3418916"/>
                </a:cubicBezTo>
                <a:cubicBezTo>
                  <a:pt x="4603014" y="2762416"/>
                  <a:pt x="4070816" y="2230218"/>
                  <a:pt x="3414317" y="2230218"/>
                </a:cubicBezTo>
                <a:close/>
                <a:moveTo>
                  <a:pt x="1188699" y="0"/>
                </a:moveTo>
                <a:cubicBezTo>
                  <a:pt x="573231" y="0"/>
                  <a:pt x="67012" y="467753"/>
                  <a:pt x="6139" y="1067161"/>
                </a:cubicBezTo>
                <a:lnTo>
                  <a:pt x="1488" y="1159258"/>
                </a:lnTo>
                <a:lnTo>
                  <a:pt x="151557" y="1159258"/>
                </a:lnTo>
                <a:lnTo>
                  <a:pt x="169720" y="979080"/>
                </a:lnTo>
                <a:cubicBezTo>
                  <a:pt x="266707" y="505119"/>
                  <a:pt x="686067" y="148588"/>
                  <a:pt x="1188699" y="148588"/>
                </a:cubicBezTo>
                <a:cubicBezTo>
                  <a:pt x="1763136" y="148588"/>
                  <a:pt x="2228809" y="614261"/>
                  <a:pt x="2228809" y="1188698"/>
                </a:cubicBezTo>
                <a:cubicBezTo>
                  <a:pt x="2228809" y="1763135"/>
                  <a:pt x="1763136" y="2228809"/>
                  <a:pt x="1188699" y="2228809"/>
                </a:cubicBezTo>
                <a:lnTo>
                  <a:pt x="1188699" y="2377396"/>
                </a:lnTo>
                <a:cubicBezTo>
                  <a:pt x="1845198" y="2377396"/>
                  <a:pt x="2377397" y="1845197"/>
                  <a:pt x="2377397" y="1188698"/>
                </a:cubicBezTo>
                <a:cubicBezTo>
                  <a:pt x="2377397" y="532199"/>
                  <a:pt x="1845198" y="0"/>
                  <a:pt x="1188699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>
              <a:solidFill>
                <a:schemeClr val="bg1">
                  <a:lumMod val="50000"/>
                </a:schemeClr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3632088" y="3183669"/>
            <a:ext cx="2698443" cy="2698443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861469" y="3183669"/>
            <a:ext cx="2698443" cy="2698443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5861469" y="975888"/>
            <a:ext cx="2698443" cy="2698443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4938" y="4304290"/>
            <a:ext cx="457200" cy="45720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3717" y="4262811"/>
            <a:ext cx="457200" cy="45720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73717" y="2065175"/>
            <a:ext cx="457200" cy="457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B5504E-1DBE-C00B-9487-271F54FD6374}"/>
              </a:ext>
            </a:extLst>
          </p:cNvPr>
          <p:cNvSpPr txBox="1"/>
          <p:nvPr/>
        </p:nvSpPr>
        <p:spPr>
          <a:xfrm>
            <a:off x="849241" y="2009450"/>
            <a:ext cx="4883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Objective Black" pitchFamily="50" charset="0"/>
              </a:rPr>
              <a:t>YOUR MAIN TITLE HERE</a:t>
            </a:r>
          </a:p>
        </p:txBody>
      </p:sp>
    </p:spTree>
    <p:extLst>
      <p:ext uri="{BB962C8B-B14F-4D97-AF65-F5344CB8AC3E}">
        <p14:creationId xmlns:p14="http://schemas.microsoft.com/office/powerpoint/2010/main" val="104480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442</Words>
  <Application>Microsoft Office PowerPoint</Application>
  <PresentationFormat>Widescreen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League Spartan Black</vt:lpstr>
      <vt:lpstr>Lilita One</vt:lpstr>
      <vt:lpstr>Objective</vt:lpstr>
      <vt:lpstr>Objective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</cp:revision>
  <dcterms:created xsi:type="dcterms:W3CDTF">2024-07-10T15:02:45Z</dcterms:created>
  <dcterms:modified xsi:type="dcterms:W3CDTF">2024-07-10T15:14:33Z</dcterms:modified>
</cp:coreProperties>
</file>