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8" r:id="rId2"/>
    <p:sldId id="280" r:id="rId3"/>
    <p:sldId id="261" r:id="rId4"/>
    <p:sldId id="259" r:id="rId5"/>
    <p:sldId id="279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>
        <p:scale>
          <a:sx n="50" d="100"/>
          <a:sy n="50" d="100"/>
        </p:scale>
        <p:origin x="2082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12C8E-3CBA-4D02-85E6-BFA3D7F51D90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71D81-256D-4F11-ABAC-A94586A0F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33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6A4C-E4A3-4277-A9ED-AF02B68BF9B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969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6A4C-E4A3-4277-A9ED-AF02B68BF9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58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6A4C-E4A3-4277-A9ED-AF02B68BF9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52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7190D-A693-CDC9-60F0-AD67FD511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6E07C-E09A-4438-7C17-6124716E59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B7BA1-BAEB-AE55-F2C3-404EAAFEF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430E7-242E-85A1-3140-FD214FBD9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CA19E-EAE2-1B9E-18A2-4E2FF46B7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98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04F1F-4B18-423D-6A25-470187F5A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FAD3D-A6C5-86ED-4F87-73C8B811B4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92AA7-7789-47FC-8FBD-3B51143A1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40274-E4F6-AC5E-9CBA-284B64E86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1FDCB-4934-F291-DE66-E8E9532E7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0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DD5EDB-4802-2DF9-F187-777E07A994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B742FF-5E2A-979D-957A-E92D1C67D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9557C-9269-D09D-31F0-BF7AFEFDD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B407F-6FF1-6BA8-6D27-A240244B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B0357-CA8F-8727-F43A-3ACBCB4AE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3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82684-BBEB-56D1-50B4-A523A085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F747F-83C7-917B-2BE9-63A558DF5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5B84F6-B991-BAC0-78EA-797F220D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57E54E-F01B-2B88-96BA-9F6545D05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301F0-6E07-8673-E65F-6880395D2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1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50C4E-F7A8-A13C-237E-B083BAD1C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33026-59BB-551C-D748-BAC8932A0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4CBDB-FF39-35DA-6861-9DA7FBE18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7F237-CB81-DC56-C321-94DB06A01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3CE04-876A-1ABA-9972-C139BCC1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4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FC30C-CB19-D81F-EA88-698FCD6E0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4358D-CF76-F2D2-0F92-BFD13641D9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DBC8C0-9A65-7F5C-5659-1631600F0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6B628-EDE4-291A-4529-3C49349FE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BE94F-1DA1-F9C2-7DFB-4FE58321B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8E5EE-C0BD-6DD7-AE6A-F7EA0E381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14AF6-FF63-3ECC-5097-ABEE4B018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C8D2F7-630F-6C89-7CCF-C26936CE6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929BD1-4527-E5CB-C951-70576C62F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4FA5FF-262B-DF7C-88E5-4B380D97CE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718F30-C620-BB47-0F38-D10A6EFE1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407093-60AE-BF84-6C36-47DC5D68F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6A89B3-0777-DB5B-5F7C-295BDAD2B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11331-3975-EC17-EE57-C66EC6F57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58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3AA71-F75D-3DEA-655E-526E7954E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255C15-A1AE-11FA-6903-D9666852D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932087-AE0E-801D-8373-1CC0A38F6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5E46B-393F-4D97-1E01-12E54C153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01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FEFA96-A5F8-3C9E-55EA-4FB64AE02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E65AA2-D7F8-A0B5-9ED9-13180E457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53FB5C-390A-2D52-0CE4-1E4BE5DB2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75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614C4-BC70-2789-630F-CAF38C348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56E82-73E2-F836-BE7E-2F9FE49D8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1117F-B52A-C47F-038A-D75976D65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38F12A-7F57-0B6B-D4F0-47FA521D8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05241-4340-9269-42D1-6714AE901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FF109E-D8C7-C84B-F79D-1521C469B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045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33892-CA61-5731-801E-8BD9F7A43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3BEEBF-0DAF-F76D-0F0B-5C9760D5A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C8884F-78E5-1321-18E3-576A35733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A9739-1B43-A459-F241-258B7826C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10CFC6-69FC-86AE-CF48-D892AD686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1E283-EEE3-775C-0178-38F2DFC89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845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D99181-52AB-51BD-BB8D-24D703BE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6B3A26-8739-7835-AE0C-CB5CD4BE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CBA0B-0F01-181A-277F-CA573B5F06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FE885-489A-48DA-A3ED-2228D9CFC319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0CAF8-EFF1-DB90-0E22-C76ABB2A9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04FFE-5264-EB71-A20B-1B9FF3CDA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8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193962F-7159-0B69-6114-F2D74B086E4B}"/>
              </a:ext>
            </a:extLst>
          </p:cNvPr>
          <p:cNvSpPr txBox="1"/>
          <p:nvPr/>
        </p:nvSpPr>
        <p:spPr>
          <a:xfrm>
            <a:off x="1473199" y="1224302"/>
            <a:ext cx="9245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Watch the full tutorial on my YouTube channel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A5723D-854C-26FE-E662-A0464F4B429A}"/>
              </a:ext>
            </a:extLst>
          </p:cNvPr>
          <p:cNvSpPr txBox="1"/>
          <p:nvPr/>
        </p:nvSpPr>
        <p:spPr>
          <a:xfrm>
            <a:off x="1473199" y="2682911"/>
            <a:ext cx="92456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https://www.youtube.com/channel/UCyznftKKSTDfJdH97pphHCg/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9BBFA-DF70-7C19-AEF3-EC055351F57F}"/>
              </a:ext>
            </a:extLst>
          </p:cNvPr>
          <p:cNvSpPr txBox="1"/>
          <p:nvPr/>
        </p:nvSpPr>
        <p:spPr>
          <a:xfrm>
            <a:off x="5162690" y="1922828"/>
            <a:ext cx="1866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3E0FC0-4DC0-7944-9849-34499A3E08E1}"/>
              </a:ext>
            </a:extLst>
          </p:cNvPr>
          <p:cNvSpPr txBox="1"/>
          <p:nvPr/>
        </p:nvSpPr>
        <p:spPr>
          <a:xfrm>
            <a:off x="1826834" y="4210050"/>
            <a:ext cx="85383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/>
              <a:t>https://www.fontshare.com/fonts/general-sans</a:t>
            </a:r>
          </a:p>
        </p:txBody>
      </p:sp>
    </p:spTree>
    <p:extLst>
      <p:ext uri="{BB962C8B-B14F-4D97-AF65-F5344CB8AC3E}">
        <p14:creationId xmlns:p14="http://schemas.microsoft.com/office/powerpoint/2010/main" val="2882488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290226-A309-0E80-7547-5F7E223E17A6}"/>
              </a:ext>
            </a:extLst>
          </p:cNvPr>
          <p:cNvGrpSpPr/>
          <p:nvPr/>
        </p:nvGrpSpPr>
        <p:grpSpPr>
          <a:xfrm>
            <a:off x="2667000" y="1932340"/>
            <a:ext cx="6858000" cy="2993321"/>
            <a:chOff x="2667000" y="1617702"/>
            <a:chExt cx="6858000" cy="299332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B1CF1CB-AC8B-41D2-24A5-4183FB08ABFE}"/>
                </a:ext>
              </a:extLst>
            </p:cNvPr>
            <p:cNvSpPr txBox="1"/>
            <p:nvPr/>
          </p:nvSpPr>
          <p:spPr>
            <a:xfrm>
              <a:off x="2667000" y="1617702"/>
              <a:ext cx="6858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/>
                <a:t>With Animations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D498224-93AA-5A90-254F-FECBD4189682}"/>
                </a:ext>
              </a:extLst>
            </p:cNvPr>
            <p:cNvSpPr txBox="1"/>
            <p:nvPr/>
          </p:nvSpPr>
          <p:spPr>
            <a:xfrm>
              <a:off x="3474524" y="3041363"/>
              <a:ext cx="50493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FF0000"/>
                  </a:solidFill>
                </a:rPr>
                <a:t>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5427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5">
            <a:extLst>
              <a:ext uri="{FF2B5EF4-FFF2-40B4-BE49-F238E27FC236}">
                <a16:creationId xmlns:a16="http://schemas.microsoft.com/office/drawing/2014/main" id="{EEFDCBE6-99C7-ADEE-C0DD-2AA7BD253697}"/>
              </a:ext>
            </a:extLst>
          </p:cNvPr>
          <p:cNvGrpSpPr/>
          <p:nvPr/>
        </p:nvGrpSpPr>
        <p:grpSpPr>
          <a:xfrm>
            <a:off x="6096000" y="242150"/>
            <a:ext cx="2678824" cy="2678824"/>
            <a:chOff x="2999239" y="3992245"/>
            <a:chExt cx="2038350" cy="203835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3CEDBCA-3B22-1B27-BEF8-F18028B8AD70}"/>
                </a:ext>
              </a:extLst>
            </p:cNvPr>
            <p:cNvSpPr/>
            <p:nvPr/>
          </p:nvSpPr>
          <p:spPr>
            <a:xfrm>
              <a:off x="2999239" y="399224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1959B"/>
                </a:gs>
                <a:gs pos="100000">
                  <a:srgbClr val="3D434A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1CC118-41D6-2032-BFFE-97BF12BC4687}"/>
                </a:ext>
              </a:extLst>
            </p:cNvPr>
            <p:cNvSpPr/>
            <p:nvPr/>
          </p:nvSpPr>
          <p:spPr>
            <a:xfrm>
              <a:off x="3232601" y="4225607"/>
              <a:ext cx="1571626" cy="1571626"/>
            </a:xfrm>
            <a:prstGeom prst="ellipse">
              <a:avLst/>
            </a:prstGeom>
            <a:solidFill>
              <a:srgbClr val="91959B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908B1D4-C2F0-FF11-1FC2-D1086189AA1A}"/>
                </a:ext>
              </a:extLst>
            </p:cNvPr>
            <p:cNvSpPr/>
            <p:nvPr/>
          </p:nvSpPr>
          <p:spPr>
            <a:xfrm>
              <a:off x="3308484" y="4301490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4">
            <a:extLst>
              <a:ext uri="{FF2B5EF4-FFF2-40B4-BE49-F238E27FC236}">
                <a16:creationId xmlns:a16="http://schemas.microsoft.com/office/drawing/2014/main" id="{9FD2B913-F09A-4B1F-B4D7-D11CBD38FBF4}"/>
              </a:ext>
            </a:extLst>
          </p:cNvPr>
          <p:cNvGrpSpPr/>
          <p:nvPr/>
        </p:nvGrpSpPr>
        <p:grpSpPr>
          <a:xfrm>
            <a:off x="4319273" y="1304615"/>
            <a:ext cx="2277496" cy="2277496"/>
            <a:chOff x="8012255" y="1661478"/>
            <a:chExt cx="2038350" cy="203835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56A3DFC-D84B-7280-DDF4-8545D4F1B55E}"/>
                </a:ext>
              </a:extLst>
            </p:cNvPr>
            <p:cNvSpPr/>
            <p:nvPr/>
          </p:nvSpPr>
          <p:spPr>
            <a:xfrm>
              <a:off x="8012255" y="1661478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25B20"/>
                </a:gs>
                <a:gs pos="100000">
                  <a:srgbClr val="AD11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39635A9-CAB9-12EE-8A09-79DB5B827F0E}"/>
                </a:ext>
              </a:extLst>
            </p:cNvPr>
            <p:cNvSpPr/>
            <p:nvPr/>
          </p:nvSpPr>
          <p:spPr>
            <a:xfrm>
              <a:off x="8245617" y="1894840"/>
              <a:ext cx="1571626" cy="1571626"/>
            </a:xfrm>
            <a:prstGeom prst="ellipse">
              <a:avLst/>
            </a:prstGeom>
            <a:solidFill>
              <a:srgbClr val="F25B20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4E7CFB6-5CEE-CC41-9645-BC5A74F5184F}"/>
                </a:ext>
              </a:extLst>
            </p:cNvPr>
            <p:cNvSpPr/>
            <p:nvPr/>
          </p:nvSpPr>
          <p:spPr>
            <a:xfrm>
              <a:off x="8321500" y="1970723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3">
            <a:extLst>
              <a:ext uri="{FF2B5EF4-FFF2-40B4-BE49-F238E27FC236}">
                <a16:creationId xmlns:a16="http://schemas.microsoft.com/office/drawing/2014/main" id="{B3C0345C-841C-7E4A-F1AC-4756B2AC7A84}"/>
              </a:ext>
            </a:extLst>
          </p:cNvPr>
          <p:cNvGrpSpPr/>
          <p:nvPr/>
        </p:nvGrpSpPr>
        <p:grpSpPr>
          <a:xfrm>
            <a:off x="5358827" y="2117611"/>
            <a:ext cx="3429000" cy="3429000"/>
            <a:chOff x="746760" y="308610"/>
            <a:chExt cx="3429000" cy="3429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F70CC3-8486-93F2-6836-B3C1D3AB6DB1}"/>
                </a:ext>
              </a:extLst>
            </p:cNvPr>
            <p:cNvSpPr/>
            <p:nvPr/>
          </p:nvSpPr>
          <p:spPr>
            <a:xfrm>
              <a:off x="746760" y="308610"/>
              <a:ext cx="3429000" cy="3429000"/>
            </a:xfrm>
            <a:custGeom>
              <a:avLst/>
              <a:gdLst>
                <a:gd name="connsiteX0" fmla="*/ 1280160 w 2560320"/>
                <a:gd name="connsiteY0" fmla="*/ 0 h 2560320"/>
                <a:gd name="connsiteX1" fmla="*/ 1380861 w 2560320"/>
                <a:gd name="connsiteY1" fmla="*/ 5085 h 2560320"/>
                <a:gd name="connsiteX2" fmla="*/ 1394593 w 2560320"/>
                <a:gd name="connsiteY2" fmla="*/ 142939 h 2560320"/>
                <a:gd name="connsiteX3" fmla="*/ 1397025 w 2560320"/>
                <a:gd name="connsiteY3" fmla="*/ 143061 h 2560320"/>
                <a:gd name="connsiteX4" fmla="*/ 1463538 w 2560320"/>
                <a:gd name="connsiteY4" fmla="*/ 153212 h 2560320"/>
                <a:gd name="connsiteX5" fmla="*/ 1513023 w 2560320"/>
                <a:gd name="connsiteY5" fmla="*/ 22173 h 2560320"/>
                <a:gd name="connsiteX6" fmla="*/ 1538157 w 2560320"/>
                <a:gd name="connsiteY6" fmla="*/ 26009 h 2560320"/>
                <a:gd name="connsiteX7" fmla="*/ 1660841 w 2560320"/>
                <a:gd name="connsiteY7" fmla="*/ 57554 h 2560320"/>
                <a:gd name="connsiteX8" fmla="*/ 1707437 w 2560320"/>
                <a:gd name="connsiteY8" fmla="*/ 74608 h 2560320"/>
                <a:gd name="connsiteX9" fmla="*/ 1684865 w 2560320"/>
                <a:gd name="connsiteY9" fmla="*/ 212269 h 2560320"/>
                <a:gd name="connsiteX10" fmla="*/ 1725067 w 2560320"/>
                <a:gd name="connsiteY10" fmla="*/ 226983 h 2560320"/>
                <a:gd name="connsiteX11" fmla="*/ 1749267 w 2560320"/>
                <a:gd name="connsiteY11" fmla="*/ 238641 h 2560320"/>
                <a:gd name="connsiteX12" fmla="*/ 1830433 w 2560320"/>
                <a:gd name="connsiteY12" fmla="*/ 125640 h 2560320"/>
                <a:gd name="connsiteX13" fmla="*/ 1890361 w 2560320"/>
                <a:gd name="connsiteY13" fmla="*/ 154509 h 2560320"/>
                <a:gd name="connsiteX14" fmla="*/ 1995910 w 2560320"/>
                <a:gd name="connsiteY14" fmla="*/ 218631 h 2560320"/>
                <a:gd name="connsiteX15" fmla="*/ 2005211 w 2560320"/>
                <a:gd name="connsiteY15" fmla="*/ 225586 h 2560320"/>
                <a:gd name="connsiteX16" fmla="*/ 1947439 w 2560320"/>
                <a:gd name="connsiteY16" fmla="*/ 353467 h 2560320"/>
                <a:gd name="connsiteX17" fmla="*/ 2003261 w 2560320"/>
                <a:gd name="connsiteY17" fmla="*/ 395210 h 2560320"/>
                <a:gd name="connsiteX18" fmla="*/ 2110787 w 2560320"/>
                <a:gd name="connsiteY18" fmla="*/ 307165 h 2560320"/>
                <a:gd name="connsiteX19" fmla="*/ 2185370 w 2560320"/>
                <a:gd name="connsiteY19" fmla="*/ 374950 h 2560320"/>
                <a:gd name="connsiteX20" fmla="*/ 2253156 w 2560320"/>
                <a:gd name="connsiteY20" fmla="*/ 449533 h 2560320"/>
                <a:gd name="connsiteX21" fmla="*/ 2165110 w 2560320"/>
                <a:gd name="connsiteY21" fmla="*/ 557059 h 2560320"/>
                <a:gd name="connsiteX22" fmla="*/ 2206853 w 2560320"/>
                <a:gd name="connsiteY22" fmla="*/ 612881 h 2560320"/>
                <a:gd name="connsiteX23" fmla="*/ 2334734 w 2560320"/>
                <a:gd name="connsiteY23" fmla="*/ 555110 h 2560320"/>
                <a:gd name="connsiteX24" fmla="*/ 2341689 w 2560320"/>
                <a:gd name="connsiteY24" fmla="*/ 564411 h 2560320"/>
                <a:gd name="connsiteX25" fmla="*/ 2405812 w 2560320"/>
                <a:gd name="connsiteY25" fmla="*/ 669960 h 2560320"/>
                <a:gd name="connsiteX26" fmla="*/ 2434681 w 2560320"/>
                <a:gd name="connsiteY26" fmla="*/ 729888 h 2560320"/>
                <a:gd name="connsiteX27" fmla="*/ 2321680 w 2560320"/>
                <a:gd name="connsiteY27" fmla="*/ 811053 h 2560320"/>
                <a:gd name="connsiteX28" fmla="*/ 2333338 w 2560320"/>
                <a:gd name="connsiteY28" fmla="*/ 835253 h 2560320"/>
                <a:gd name="connsiteX29" fmla="*/ 2348052 w 2560320"/>
                <a:gd name="connsiteY29" fmla="*/ 875456 h 2560320"/>
                <a:gd name="connsiteX30" fmla="*/ 2485713 w 2560320"/>
                <a:gd name="connsiteY30" fmla="*/ 852885 h 2560320"/>
                <a:gd name="connsiteX31" fmla="*/ 2502767 w 2560320"/>
                <a:gd name="connsiteY31" fmla="*/ 899480 h 2560320"/>
                <a:gd name="connsiteX32" fmla="*/ 2534312 w 2560320"/>
                <a:gd name="connsiteY32" fmla="*/ 1022163 h 2560320"/>
                <a:gd name="connsiteX33" fmla="*/ 2538148 w 2560320"/>
                <a:gd name="connsiteY33" fmla="*/ 1047298 h 2560320"/>
                <a:gd name="connsiteX34" fmla="*/ 2407108 w 2560320"/>
                <a:gd name="connsiteY34" fmla="*/ 1096783 h 2560320"/>
                <a:gd name="connsiteX35" fmla="*/ 2417259 w 2560320"/>
                <a:gd name="connsiteY35" fmla="*/ 1163295 h 2560320"/>
                <a:gd name="connsiteX36" fmla="*/ 2417382 w 2560320"/>
                <a:gd name="connsiteY36" fmla="*/ 1165727 h 2560320"/>
                <a:gd name="connsiteX37" fmla="*/ 2555235 w 2560320"/>
                <a:gd name="connsiteY37" fmla="*/ 1179459 h 2560320"/>
                <a:gd name="connsiteX38" fmla="*/ 2560320 w 2560320"/>
                <a:gd name="connsiteY38" fmla="*/ 1280160 h 2560320"/>
                <a:gd name="connsiteX39" fmla="*/ 2555235 w 2560320"/>
                <a:gd name="connsiteY39" fmla="*/ 1380861 h 2560320"/>
                <a:gd name="connsiteX40" fmla="*/ 2417382 w 2560320"/>
                <a:gd name="connsiteY40" fmla="*/ 1394593 h 2560320"/>
                <a:gd name="connsiteX41" fmla="*/ 2417259 w 2560320"/>
                <a:gd name="connsiteY41" fmla="*/ 1397025 h 2560320"/>
                <a:gd name="connsiteX42" fmla="*/ 2407108 w 2560320"/>
                <a:gd name="connsiteY42" fmla="*/ 1463538 h 2560320"/>
                <a:gd name="connsiteX43" fmla="*/ 2538148 w 2560320"/>
                <a:gd name="connsiteY43" fmla="*/ 1513023 h 2560320"/>
                <a:gd name="connsiteX44" fmla="*/ 2534312 w 2560320"/>
                <a:gd name="connsiteY44" fmla="*/ 1538157 h 2560320"/>
                <a:gd name="connsiteX45" fmla="*/ 2502767 w 2560320"/>
                <a:gd name="connsiteY45" fmla="*/ 1660841 h 2560320"/>
                <a:gd name="connsiteX46" fmla="*/ 2485712 w 2560320"/>
                <a:gd name="connsiteY46" fmla="*/ 1707437 h 2560320"/>
                <a:gd name="connsiteX47" fmla="*/ 2348052 w 2560320"/>
                <a:gd name="connsiteY47" fmla="*/ 1684865 h 2560320"/>
                <a:gd name="connsiteX48" fmla="*/ 2333338 w 2560320"/>
                <a:gd name="connsiteY48" fmla="*/ 1725067 h 2560320"/>
                <a:gd name="connsiteX49" fmla="*/ 2321680 w 2560320"/>
                <a:gd name="connsiteY49" fmla="*/ 1749267 h 2560320"/>
                <a:gd name="connsiteX50" fmla="*/ 2434681 w 2560320"/>
                <a:gd name="connsiteY50" fmla="*/ 1830432 h 2560320"/>
                <a:gd name="connsiteX51" fmla="*/ 2405812 w 2560320"/>
                <a:gd name="connsiteY51" fmla="*/ 1890361 h 2560320"/>
                <a:gd name="connsiteX52" fmla="*/ 2341689 w 2560320"/>
                <a:gd name="connsiteY52" fmla="*/ 1995910 h 2560320"/>
                <a:gd name="connsiteX53" fmla="*/ 2334734 w 2560320"/>
                <a:gd name="connsiteY53" fmla="*/ 2005210 h 2560320"/>
                <a:gd name="connsiteX54" fmla="*/ 2206853 w 2560320"/>
                <a:gd name="connsiteY54" fmla="*/ 1947439 h 2560320"/>
                <a:gd name="connsiteX55" fmla="*/ 2165110 w 2560320"/>
                <a:gd name="connsiteY55" fmla="*/ 2003261 h 2560320"/>
                <a:gd name="connsiteX56" fmla="*/ 2253156 w 2560320"/>
                <a:gd name="connsiteY56" fmla="*/ 2110787 h 2560320"/>
                <a:gd name="connsiteX57" fmla="*/ 2185370 w 2560320"/>
                <a:gd name="connsiteY57" fmla="*/ 2185370 h 2560320"/>
                <a:gd name="connsiteX58" fmla="*/ 2110787 w 2560320"/>
                <a:gd name="connsiteY58" fmla="*/ 2253156 h 2560320"/>
                <a:gd name="connsiteX59" fmla="*/ 2003261 w 2560320"/>
                <a:gd name="connsiteY59" fmla="*/ 2165110 h 2560320"/>
                <a:gd name="connsiteX60" fmla="*/ 1947439 w 2560320"/>
                <a:gd name="connsiteY60" fmla="*/ 2206853 h 2560320"/>
                <a:gd name="connsiteX61" fmla="*/ 2005211 w 2560320"/>
                <a:gd name="connsiteY61" fmla="*/ 2334734 h 2560320"/>
                <a:gd name="connsiteX62" fmla="*/ 1995910 w 2560320"/>
                <a:gd name="connsiteY62" fmla="*/ 2341689 h 2560320"/>
                <a:gd name="connsiteX63" fmla="*/ 1890361 w 2560320"/>
                <a:gd name="connsiteY63" fmla="*/ 2405812 h 2560320"/>
                <a:gd name="connsiteX64" fmla="*/ 1830432 w 2560320"/>
                <a:gd name="connsiteY64" fmla="*/ 2434681 h 2560320"/>
                <a:gd name="connsiteX65" fmla="*/ 1749267 w 2560320"/>
                <a:gd name="connsiteY65" fmla="*/ 2321680 h 2560320"/>
                <a:gd name="connsiteX66" fmla="*/ 1725067 w 2560320"/>
                <a:gd name="connsiteY66" fmla="*/ 2333338 h 2560320"/>
                <a:gd name="connsiteX67" fmla="*/ 1684865 w 2560320"/>
                <a:gd name="connsiteY67" fmla="*/ 2348052 h 2560320"/>
                <a:gd name="connsiteX68" fmla="*/ 1707437 w 2560320"/>
                <a:gd name="connsiteY68" fmla="*/ 2485712 h 2560320"/>
                <a:gd name="connsiteX69" fmla="*/ 1660841 w 2560320"/>
                <a:gd name="connsiteY69" fmla="*/ 2502767 h 2560320"/>
                <a:gd name="connsiteX70" fmla="*/ 1538157 w 2560320"/>
                <a:gd name="connsiteY70" fmla="*/ 2534312 h 2560320"/>
                <a:gd name="connsiteX71" fmla="*/ 1513023 w 2560320"/>
                <a:gd name="connsiteY71" fmla="*/ 2538148 h 2560320"/>
                <a:gd name="connsiteX72" fmla="*/ 1463538 w 2560320"/>
                <a:gd name="connsiteY72" fmla="*/ 2407108 h 2560320"/>
                <a:gd name="connsiteX73" fmla="*/ 1397025 w 2560320"/>
                <a:gd name="connsiteY73" fmla="*/ 2417259 h 2560320"/>
                <a:gd name="connsiteX74" fmla="*/ 1394593 w 2560320"/>
                <a:gd name="connsiteY74" fmla="*/ 2417382 h 2560320"/>
                <a:gd name="connsiteX75" fmla="*/ 1380861 w 2560320"/>
                <a:gd name="connsiteY75" fmla="*/ 2555235 h 2560320"/>
                <a:gd name="connsiteX76" fmla="*/ 1280160 w 2560320"/>
                <a:gd name="connsiteY76" fmla="*/ 2560320 h 2560320"/>
                <a:gd name="connsiteX77" fmla="*/ 1179459 w 2560320"/>
                <a:gd name="connsiteY77" fmla="*/ 2555235 h 2560320"/>
                <a:gd name="connsiteX78" fmla="*/ 1165727 w 2560320"/>
                <a:gd name="connsiteY78" fmla="*/ 2417382 h 2560320"/>
                <a:gd name="connsiteX79" fmla="*/ 1163295 w 2560320"/>
                <a:gd name="connsiteY79" fmla="*/ 2417259 h 2560320"/>
                <a:gd name="connsiteX80" fmla="*/ 1096783 w 2560320"/>
                <a:gd name="connsiteY80" fmla="*/ 2407108 h 2560320"/>
                <a:gd name="connsiteX81" fmla="*/ 1047298 w 2560320"/>
                <a:gd name="connsiteY81" fmla="*/ 2538148 h 2560320"/>
                <a:gd name="connsiteX82" fmla="*/ 1022163 w 2560320"/>
                <a:gd name="connsiteY82" fmla="*/ 2534312 h 2560320"/>
                <a:gd name="connsiteX83" fmla="*/ 899480 w 2560320"/>
                <a:gd name="connsiteY83" fmla="*/ 2502767 h 2560320"/>
                <a:gd name="connsiteX84" fmla="*/ 852885 w 2560320"/>
                <a:gd name="connsiteY84" fmla="*/ 2485713 h 2560320"/>
                <a:gd name="connsiteX85" fmla="*/ 875456 w 2560320"/>
                <a:gd name="connsiteY85" fmla="*/ 2348052 h 2560320"/>
                <a:gd name="connsiteX86" fmla="*/ 835253 w 2560320"/>
                <a:gd name="connsiteY86" fmla="*/ 2333338 h 2560320"/>
                <a:gd name="connsiteX87" fmla="*/ 811053 w 2560320"/>
                <a:gd name="connsiteY87" fmla="*/ 2321680 h 2560320"/>
                <a:gd name="connsiteX88" fmla="*/ 729888 w 2560320"/>
                <a:gd name="connsiteY88" fmla="*/ 2434681 h 2560320"/>
                <a:gd name="connsiteX89" fmla="*/ 669960 w 2560320"/>
                <a:gd name="connsiteY89" fmla="*/ 2405812 h 2560320"/>
                <a:gd name="connsiteX90" fmla="*/ 564411 w 2560320"/>
                <a:gd name="connsiteY90" fmla="*/ 2341689 h 2560320"/>
                <a:gd name="connsiteX91" fmla="*/ 555110 w 2560320"/>
                <a:gd name="connsiteY91" fmla="*/ 2334734 h 2560320"/>
                <a:gd name="connsiteX92" fmla="*/ 612881 w 2560320"/>
                <a:gd name="connsiteY92" fmla="*/ 2206853 h 2560320"/>
                <a:gd name="connsiteX93" fmla="*/ 557059 w 2560320"/>
                <a:gd name="connsiteY93" fmla="*/ 2165110 h 2560320"/>
                <a:gd name="connsiteX94" fmla="*/ 449533 w 2560320"/>
                <a:gd name="connsiteY94" fmla="*/ 2253156 h 2560320"/>
                <a:gd name="connsiteX95" fmla="*/ 374950 w 2560320"/>
                <a:gd name="connsiteY95" fmla="*/ 2185370 h 2560320"/>
                <a:gd name="connsiteX96" fmla="*/ 307165 w 2560320"/>
                <a:gd name="connsiteY96" fmla="*/ 2110787 h 2560320"/>
                <a:gd name="connsiteX97" fmla="*/ 395210 w 2560320"/>
                <a:gd name="connsiteY97" fmla="*/ 2003261 h 2560320"/>
                <a:gd name="connsiteX98" fmla="*/ 353467 w 2560320"/>
                <a:gd name="connsiteY98" fmla="*/ 1947439 h 2560320"/>
                <a:gd name="connsiteX99" fmla="*/ 225586 w 2560320"/>
                <a:gd name="connsiteY99" fmla="*/ 2005210 h 2560320"/>
                <a:gd name="connsiteX100" fmla="*/ 218631 w 2560320"/>
                <a:gd name="connsiteY100" fmla="*/ 1995910 h 2560320"/>
                <a:gd name="connsiteX101" fmla="*/ 154509 w 2560320"/>
                <a:gd name="connsiteY101" fmla="*/ 1890361 h 2560320"/>
                <a:gd name="connsiteX102" fmla="*/ 125640 w 2560320"/>
                <a:gd name="connsiteY102" fmla="*/ 1830433 h 2560320"/>
                <a:gd name="connsiteX103" fmla="*/ 238641 w 2560320"/>
                <a:gd name="connsiteY103" fmla="*/ 1749267 h 2560320"/>
                <a:gd name="connsiteX104" fmla="*/ 226983 w 2560320"/>
                <a:gd name="connsiteY104" fmla="*/ 1725067 h 2560320"/>
                <a:gd name="connsiteX105" fmla="*/ 212269 w 2560320"/>
                <a:gd name="connsiteY105" fmla="*/ 1684865 h 2560320"/>
                <a:gd name="connsiteX106" fmla="*/ 74608 w 2560320"/>
                <a:gd name="connsiteY106" fmla="*/ 1707437 h 2560320"/>
                <a:gd name="connsiteX107" fmla="*/ 57554 w 2560320"/>
                <a:gd name="connsiteY107" fmla="*/ 1660841 h 2560320"/>
                <a:gd name="connsiteX108" fmla="*/ 26009 w 2560320"/>
                <a:gd name="connsiteY108" fmla="*/ 1538157 h 2560320"/>
                <a:gd name="connsiteX109" fmla="*/ 22173 w 2560320"/>
                <a:gd name="connsiteY109" fmla="*/ 1513023 h 2560320"/>
                <a:gd name="connsiteX110" fmla="*/ 153213 w 2560320"/>
                <a:gd name="connsiteY110" fmla="*/ 1463538 h 2560320"/>
                <a:gd name="connsiteX111" fmla="*/ 143061 w 2560320"/>
                <a:gd name="connsiteY111" fmla="*/ 1397025 h 2560320"/>
                <a:gd name="connsiteX112" fmla="*/ 142939 w 2560320"/>
                <a:gd name="connsiteY112" fmla="*/ 1394593 h 2560320"/>
                <a:gd name="connsiteX113" fmla="*/ 5085 w 2560320"/>
                <a:gd name="connsiteY113" fmla="*/ 1380861 h 2560320"/>
                <a:gd name="connsiteX114" fmla="*/ 0 w 2560320"/>
                <a:gd name="connsiteY114" fmla="*/ 1280160 h 2560320"/>
                <a:gd name="connsiteX115" fmla="*/ 5085 w 2560320"/>
                <a:gd name="connsiteY115" fmla="*/ 1179459 h 2560320"/>
                <a:gd name="connsiteX116" fmla="*/ 142939 w 2560320"/>
                <a:gd name="connsiteY116" fmla="*/ 1165727 h 2560320"/>
                <a:gd name="connsiteX117" fmla="*/ 143061 w 2560320"/>
                <a:gd name="connsiteY117" fmla="*/ 1163295 h 2560320"/>
                <a:gd name="connsiteX118" fmla="*/ 153213 w 2560320"/>
                <a:gd name="connsiteY118" fmla="*/ 1096783 h 2560320"/>
                <a:gd name="connsiteX119" fmla="*/ 22173 w 2560320"/>
                <a:gd name="connsiteY119" fmla="*/ 1047298 h 2560320"/>
                <a:gd name="connsiteX120" fmla="*/ 26009 w 2560320"/>
                <a:gd name="connsiteY120" fmla="*/ 1022163 h 2560320"/>
                <a:gd name="connsiteX121" fmla="*/ 57554 w 2560320"/>
                <a:gd name="connsiteY121" fmla="*/ 899480 h 2560320"/>
                <a:gd name="connsiteX122" fmla="*/ 74608 w 2560320"/>
                <a:gd name="connsiteY122" fmla="*/ 852884 h 2560320"/>
                <a:gd name="connsiteX123" fmla="*/ 212269 w 2560320"/>
                <a:gd name="connsiteY123" fmla="*/ 875456 h 2560320"/>
                <a:gd name="connsiteX124" fmla="*/ 226983 w 2560320"/>
                <a:gd name="connsiteY124" fmla="*/ 835253 h 2560320"/>
                <a:gd name="connsiteX125" fmla="*/ 238641 w 2560320"/>
                <a:gd name="connsiteY125" fmla="*/ 811053 h 2560320"/>
                <a:gd name="connsiteX126" fmla="*/ 125640 w 2560320"/>
                <a:gd name="connsiteY126" fmla="*/ 729888 h 2560320"/>
                <a:gd name="connsiteX127" fmla="*/ 154509 w 2560320"/>
                <a:gd name="connsiteY127" fmla="*/ 669960 h 2560320"/>
                <a:gd name="connsiteX128" fmla="*/ 218631 w 2560320"/>
                <a:gd name="connsiteY128" fmla="*/ 564411 h 2560320"/>
                <a:gd name="connsiteX129" fmla="*/ 225586 w 2560320"/>
                <a:gd name="connsiteY129" fmla="*/ 555110 h 2560320"/>
                <a:gd name="connsiteX130" fmla="*/ 353467 w 2560320"/>
                <a:gd name="connsiteY130" fmla="*/ 612881 h 2560320"/>
                <a:gd name="connsiteX131" fmla="*/ 395210 w 2560320"/>
                <a:gd name="connsiteY131" fmla="*/ 557059 h 2560320"/>
                <a:gd name="connsiteX132" fmla="*/ 307165 w 2560320"/>
                <a:gd name="connsiteY132" fmla="*/ 449533 h 2560320"/>
                <a:gd name="connsiteX133" fmla="*/ 374950 w 2560320"/>
                <a:gd name="connsiteY133" fmla="*/ 374950 h 2560320"/>
                <a:gd name="connsiteX134" fmla="*/ 449533 w 2560320"/>
                <a:gd name="connsiteY134" fmla="*/ 307165 h 2560320"/>
                <a:gd name="connsiteX135" fmla="*/ 557059 w 2560320"/>
                <a:gd name="connsiteY135" fmla="*/ 395210 h 2560320"/>
                <a:gd name="connsiteX136" fmla="*/ 612881 w 2560320"/>
                <a:gd name="connsiteY136" fmla="*/ 353467 h 2560320"/>
                <a:gd name="connsiteX137" fmla="*/ 555110 w 2560320"/>
                <a:gd name="connsiteY137" fmla="*/ 225586 h 2560320"/>
                <a:gd name="connsiteX138" fmla="*/ 564411 w 2560320"/>
                <a:gd name="connsiteY138" fmla="*/ 218631 h 2560320"/>
                <a:gd name="connsiteX139" fmla="*/ 669960 w 2560320"/>
                <a:gd name="connsiteY139" fmla="*/ 154509 h 2560320"/>
                <a:gd name="connsiteX140" fmla="*/ 729888 w 2560320"/>
                <a:gd name="connsiteY140" fmla="*/ 125640 h 2560320"/>
                <a:gd name="connsiteX141" fmla="*/ 811053 w 2560320"/>
                <a:gd name="connsiteY141" fmla="*/ 238641 h 2560320"/>
                <a:gd name="connsiteX142" fmla="*/ 835253 w 2560320"/>
                <a:gd name="connsiteY142" fmla="*/ 226983 h 2560320"/>
                <a:gd name="connsiteX143" fmla="*/ 875456 w 2560320"/>
                <a:gd name="connsiteY143" fmla="*/ 212269 h 2560320"/>
                <a:gd name="connsiteX144" fmla="*/ 852885 w 2560320"/>
                <a:gd name="connsiteY144" fmla="*/ 74608 h 2560320"/>
                <a:gd name="connsiteX145" fmla="*/ 899480 w 2560320"/>
                <a:gd name="connsiteY145" fmla="*/ 57554 h 2560320"/>
                <a:gd name="connsiteX146" fmla="*/ 1022163 w 2560320"/>
                <a:gd name="connsiteY146" fmla="*/ 26009 h 2560320"/>
                <a:gd name="connsiteX147" fmla="*/ 1047298 w 2560320"/>
                <a:gd name="connsiteY147" fmla="*/ 22172 h 2560320"/>
                <a:gd name="connsiteX148" fmla="*/ 1096783 w 2560320"/>
                <a:gd name="connsiteY148" fmla="*/ 153212 h 2560320"/>
                <a:gd name="connsiteX149" fmla="*/ 1163295 w 2560320"/>
                <a:gd name="connsiteY149" fmla="*/ 143061 h 2560320"/>
                <a:gd name="connsiteX150" fmla="*/ 1165727 w 2560320"/>
                <a:gd name="connsiteY150" fmla="*/ 142939 h 2560320"/>
                <a:gd name="connsiteX151" fmla="*/ 1179459 w 2560320"/>
                <a:gd name="connsiteY151" fmla="*/ 5085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560320" h="2560320">
                  <a:moveTo>
                    <a:pt x="1280160" y="0"/>
                  </a:moveTo>
                  <a:lnTo>
                    <a:pt x="1380861" y="5085"/>
                  </a:lnTo>
                  <a:lnTo>
                    <a:pt x="1394593" y="142939"/>
                  </a:lnTo>
                  <a:lnTo>
                    <a:pt x="1397025" y="143061"/>
                  </a:lnTo>
                  <a:lnTo>
                    <a:pt x="1463538" y="153212"/>
                  </a:lnTo>
                  <a:lnTo>
                    <a:pt x="1513023" y="22173"/>
                  </a:lnTo>
                  <a:lnTo>
                    <a:pt x="1538157" y="26009"/>
                  </a:lnTo>
                  <a:cubicBezTo>
                    <a:pt x="1579825" y="34535"/>
                    <a:pt x="1620755" y="45086"/>
                    <a:pt x="1660841" y="57554"/>
                  </a:cubicBezTo>
                  <a:lnTo>
                    <a:pt x="1707437" y="74608"/>
                  </a:lnTo>
                  <a:lnTo>
                    <a:pt x="1684865" y="212269"/>
                  </a:lnTo>
                  <a:lnTo>
                    <a:pt x="1725067" y="226983"/>
                  </a:lnTo>
                  <a:lnTo>
                    <a:pt x="1749267" y="238641"/>
                  </a:lnTo>
                  <a:lnTo>
                    <a:pt x="1830433" y="125640"/>
                  </a:lnTo>
                  <a:lnTo>
                    <a:pt x="1890361" y="154509"/>
                  </a:lnTo>
                  <a:cubicBezTo>
                    <a:pt x="1926639" y="174216"/>
                    <a:pt x="1961857" y="195626"/>
                    <a:pt x="1995910" y="218631"/>
                  </a:cubicBezTo>
                  <a:lnTo>
                    <a:pt x="2005211" y="225586"/>
                  </a:lnTo>
                  <a:lnTo>
                    <a:pt x="1947439" y="353467"/>
                  </a:lnTo>
                  <a:lnTo>
                    <a:pt x="2003261" y="395210"/>
                  </a:lnTo>
                  <a:lnTo>
                    <a:pt x="2110787" y="307165"/>
                  </a:lnTo>
                  <a:lnTo>
                    <a:pt x="2185370" y="374950"/>
                  </a:lnTo>
                  <a:lnTo>
                    <a:pt x="2253156" y="449533"/>
                  </a:lnTo>
                  <a:lnTo>
                    <a:pt x="2165110" y="557059"/>
                  </a:lnTo>
                  <a:lnTo>
                    <a:pt x="2206853" y="612881"/>
                  </a:lnTo>
                  <a:lnTo>
                    <a:pt x="2334734" y="555110"/>
                  </a:lnTo>
                  <a:lnTo>
                    <a:pt x="2341689" y="564411"/>
                  </a:lnTo>
                  <a:cubicBezTo>
                    <a:pt x="2364694" y="598463"/>
                    <a:pt x="2386104" y="633682"/>
                    <a:pt x="2405812" y="669960"/>
                  </a:cubicBezTo>
                  <a:lnTo>
                    <a:pt x="2434681" y="729888"/>
                  </a:lnTo>
                  <a:lnTo>
                    <a:pt x="2321680" y="811053"/>
                  </a:lnTo>
                  <a:lnTo>
                    <a:pt x="2333338" y="835253"/>
                  </a:lnTo>
                  <a:lnTo>
                    <a:pt x="2348052" y="875456"/>
                  </a:lnTo>
                  <a:lnTo>
                    <a:pt x="2485713" y="852885"/>
                  </a:lnTo>
                  <a:lnTo>
                    <a:pt x="2502767" y="899480"/>
                  </a:lnTo>
                  <a:cubicBezTo>
                    <a:pt x="2515235" y="939565"/>
                    <a:pt x="2525786" y="980496"/>
                    <a:pt x="2534312" y="1022163"/>
                  </a:cubicBezTo>
                  <a:lnTo>
                    <a:pt x="2538148" y="1047298"/>
                  </a:lnTo>
                  <a:lnTo>
                    <a:pt x="2407108" y="1096783"/>
                  </a:lnTo>
                  <a:lnTo>
                    <a:pt x="2417259" y="1163295"/>
                  </a:lnTo>
                  <a:lnTo>
                    <a:pt x="2417382" y="1165727"/>
                  </a:lnTo>
                  <a:lnTo>
                    <a:pt x="2555235" y="1179459"/>
                  </a:lnTo>
                  <a:lnTo>
                    <a:pt x="2560320" y="1280160"/>
                  </a:lnTo>
                  <a:lnTo>
                    <a:pt x="2555235" y="1380861"/>
                  </a:lnTo>
                  <a:lnTo>
                    <a:pt x="2417382" y="1394593"/>
                  </a:lnTo>
                  <a:lnTo>
                    <a:pt x="2417259" y="1397025"/>
                  </a:lnTo>
                  <a:lnTo>
                    <a:pt x="2407108" y="1463538"/>
                  </a:lnTo>
                  <a:lnTo>
                    <a:pt x="2538148" y="1513023"/>
                  </a:lnTo>
                  <a:lnTo>
                    <a:pt x="2534312" y="1538157"/>
                  </a:lnTo>
                  <a:cubicBezTo>
                    <a:pt x="2525786" y="1579825"/>
                    <a:pt x="2515235" y="1620755"/>
                    <a:pt x="2502767" y="1660841"/>
                  </a:cubicBezTo>
                  <a:lnTo>
                    <a:pt x="2485712" y="1707437"/>
                  </a:lnTo>
                  <a:lnTo>
                    <a:pt x="2348052" y="1684865"/>
                  </a:lnTo>
                  <a:lnTo>
                    <a:pt x="2333338" y="1725067"/>
                  </a:lnTo>
                  <a:lnTo>
                    <a:pt x="2321680" y="1749267"/>
                  </a:lnTo>
                  <a:lnTo>
                    <a:pt x="2434681" y="1830432"/>
                  </a:lnTo>
                  <a:lnTo>
                    <a:pt x="2405812" y="1890361"/>
                  </a:lnTo>
                  <a:cubicBezTo>
                    <a:pt x="2386104" y="1926638"/>
                    <a:pt x="2364694" y="1961857"/>
                    <a:pt x="2341689" y="1995910"/>
                  </a:cubicBezTo>
                  <a:lnTo>
                    <a:pt x="2334734" y="2005210"/>
                  </a:lnTo>
                  <a:lnTo>
                    <a:pt x="2206853" y="1947439"/>
                  </a:lnTo>
                  <a:lnTo>
                    <a:pt x="2165110" y="2003261"/>
                  </a:lnTo>
                  <a:lnTo>
                    <a:pt x="2253156" y="2110787"/>
                  </a:lnTo>
                  <a:lnTo>
                    <a:pt x="2185370" y="2185370"/>
                  </a:lnTo>
                  <a:lnTo>
                    <a:pt x="2110787" y="2253156"/>
                  </a:lnTo>
                  <a:lnTo>
                    <a:pt x="2003261" y="2165110"/>
                  </a:lnTo>
                  <a:lnTo>
                    <a:pt x="1947439" y="2206853"/>
                  </a:lnTo>
                  <a:lnTo>
                    <a:pt x="2005211" y="2334734"/>
                  </a:lnTo>
                  <a:lnTo>
                    <a:pt x="1995910" y="2341689"/>
                  </a:lnTo>
                  <a:cubicBezTo>
                    <a:pt x="1961857" y="2364694"/>
                    <a:pt x="1926639" y="2386104"/>
                    <a:pt x="1890361" y="2405812"/>
                  </a:cubicBezTo>
                  <a:lnTo>
                    <a:pt x="1830432" y="2434681"/>
                  </a:lnTo>
                  <a:lnTo>
                    <a:pt x="1749267" y="2321680"/>
                  </a:lnTo>
                  <a:lnTo>
                    <a:pt x="1725067" y="2333338"/>
                  </a:lnTo>
                  <a:lnTo>
                    <a:pt x="1684865" y="2348052"/>
                  </a:lnTo>
                  <a:lnTo>
                    <a:pt x="1707437" y="2485712"/>
                  </a:lnTo>
                  <a:lnTo>
                    <a:pt x="1660841" y="2502767"/>
                  </a:lnTo>
                  <a:cubicBezTo>
                    <a:pt x="1620755" y="2515235"/>
                    <a:pt x="1579825" y="2525786"/>
                    <a:pt x="1538157" y="2534312"/>
                  </a:cubicBezTo>
                  <a:lnTo>
                    <a:pt x="1513023" y="2538148"/>
                  </a:lnTo>
                  <a:lnTo>
                    <a:pt x="1463538" y="2407108"/>
                  </a:lnTo>
                  <a:lnTo>
                    <a:pt x="1397025" y="2417259"/>
                  </a:lnTo>
                  <a:lnTo>
                    <a:pt x="1394593" y="2417382"/>
                  </a:lnTo>
                  <a:lnTo>
                    <a:pt x="1380861" y="2555235"/>
                  </a:lnTo>
                  <a:lnTo>
                    <a:pt x="1280160" y="2560320"/>
                  </a:lnTo>
                  <a:lnTo>
                    <a:pt x="1179459" y="2555235"/>
                  </a:lnTo>
                  <a:lnTo>
                    <a:pt x="1165727" y="2417382"/>
                  </a:lnTo>
                  <a:lnTo>
                    <a:pt x="1163295" y="2417259"/>
                  </a:lnTo>
                  <a:lnTo>
                    <a:pt x="1096783" y="2407108"/>
                  </a:lnTo>
                  <a:lnTo>
                    <a:pt x="1047298" y="2538148"/>
                  </a:lnTo>
                  <a:lnTo>
                    <a:pt x="1022163" y="2534312"/>
                  </a:lnTo>
                  <a:cubicBezTo>
                    <a:pt x="980496" y="2525786"/>
                    <a:pt x="939565" y="2515235"/>
                    <a:pt x="899480" y="2502767"/>
                  </a:cubicBezTo>
                  <a:lnTo>
                    <a:pt x="852885" y="2485713"/>
                  </a:lnTo>
                  <a:lnTo>
                    <a:pt x="875456" y="2348052"/>
                  </a:lnTo>
                  <a:lnTo>
                    <a:pt x="835253" y="2333338"/>
                  </a:lnTo>
                  <a:lnTo>
                    <a:pt x="811053" y="2321680"/>
                  </a:lnTo>
                  <a:lnTo>
                    <a:pt x="729888" y="2434681"/>
                  </a:lnTo>
                  <a:lnTo>
                    <a:pt x="669960" y="2405812"/>
                  </a:lnTo>
                  <a:cubicBezTo>
                    <a:pt x="633682" y="2386104"/>
                    <a:pt x="598463" y="2364694"/>
                    <a:pt x="564411" y="2341689"/>
                  </a:cubicBezTo>
                  <a:lnTo>
                    <a:pt x="555110" y="2334734"/>
                  </a:lnTo>
                  <a:lnTo>
                    <a:pt x="612881" y="2206853"/>
                  </a:lnTo>
                  <a:lnTo>
                    <a:pt x="557059" y="2165110"/>
                  </a:lnTo>
                  <a:lnTo>
                    <a:pt x="449533" y="2253156"/>
                  </a:lnTo>
                  <a:lnTo>
                    <a:pt x="374950" y="2185370"/>
                  </a:lnTo>
                  <a:lnTo>
                    <a:pt x="307165" y="2110787"/>
                  </a:lnTo>
                  <a:lnTo>
                    <a:pt x="395210" y="2003261"/>
                  </a:lnTo>
                  <a:lnTo>
                    <a:pt x="353467" y="1947439"/>
                  </a:lnTo>
                  <a:lnTo>
                    <a:pt x="225586" y="2005210"/>
                  </a:lnTo>
                  <a:lnTo>
                    <a:pt x="218631" y="1995910"/>
                  </a:lnTo>
                  <a:cubicBezTo>
                    <a:pt x="195626" y="1961857"/>
                    <a:pt x="174216" y="1926638"/>
                    <a:pt x="154509" y="1890361"/>
                  </a:cubicBezTo>
                  <a:lnTo>
                    <a:pt x="125640" y="1830433"/>
                  </a:lnTo>
                  <a:lnTo>
                    <a:pt x="238641" y="1749267"/>
                  </a:lnTo>
                  <a:lnTo>
                    <a:pt x="226983" y="1725067"/>
                  </a:lnTo>
                  <a:lnTo>
                    <a:pt x="212269" y="1684865"/>
                  </a:lnTo>
                  <a:lnTo>
                    <a:pt x="74608" y="1707437"/>
                  </a:lnTo>
                  <a:lnTo>
                    <a:pt x="57554" y="1660841"/>
                  </a:lnTo>
                  <a:cubicBezTo>
                    <a:pt x="45086" y="1620755"/>
                    <a:pt x="34535" y="1579825"/>
                    <a:pt x="26009" y="1538157"/>
                  </a:cubicBezTo>
                  <a:lnTo>
                    <a:pt x="22173" y="1513023"/>
                  </a:lnTo>
                  <a:lnTo>
                    <a:pt x="153213" y="1463538"/>
                  </a:lnTo>
                  <a:lnTo>
                    <a:pt x="143061" y="1397025"/>
                  </a:lnTo>
                  <a:lnTo>
                    <a:pt x="142939" y="1394593"/>
                  </a:lnTo>
                  <a:lnTo>
                    <a:pt x="5085" y="1380861"/>
                  </a:lnTo>
                  <a:lnTo>
                    <a:pt x="0" y="1280160"/>
                  </a:lnTo>
                  <a:lnTo>
                    <a:pt x="5085" y="1179459"/>
                  </a:lnTo>
                  <a:lnTo>
                    <a:pt x="142939" y="1165727"/>
                  </a:lnTo>
                  <a:lnTo>
                    <a:pt x="143061" y="1163295"/>
                  </a:lnTo>
                  <a:lnTo>
                    <a:pt x="153213" y="1096783"/>
                  </a:lnTo>
                  <a:lnTo>
                    <a:pt x="22173" y="1047298"/>
                  </a:lnTo>
                  <a:lnTo>
                    <a:pt x="26009" y="1022163"/>
                  </a:lnTo>
                  <a:cubicBezTo>
                    <a:pt x="34535" y="980496"/>
                    <a:pt x="45086" y="939565"/>
                    <a:pt x="57554" y="899480"/>
                  </a:cubicBezTo>
                  <a:lnTo>
                    <a:pt x="74608" y="852884"/>
                  </a:lnTo>
                  <a:lnTo>
                    <a:pt x="212269" y="875456"/>
                  </a:lnTo>
                  <a:lnTo>
                    <a:pt x="226983" y="835253"/>
                  </a:lnTo>
                  <a:lnTo>
                    <a:pt x="238641" y="811053"/>
                  </a:lnTo>
                  <a:lnTo>
                    <a:pt x="125640" y="729888"/>
                  </a:lnTo>
                  <a:lnTo>
                    <a:pt x="154509" y="669960"/>
                  </a:lnTo>
                  <a:cubicBezTo>
                    <a:pt x="174216" y="633682"/>
                    <a:pt x="195626" y="598463"/>
                    <a:pt x="218631" y="564411"/>
                  </a:cubicBezTo>
                  <a:lnTo>
                    <a:pt x="225586" y="555110"/>
                  </a:lnTo>
                  <a:lnTo>
                    <a:pt x="353467" y="612881"/>
                  </a:lnTo>
                  <a:lnTo>
                    <a:pt x="395210" y="557059"/>
                  </a:lnTo>
                  <a:lnTo>
                    <a:pt x="307165" y="449533"/>
                  </a:lnTo>
                  <a:lnTo>
                    <a:pt x="374950" y="374950"/>
                  </a:lnTo>
                  <a:lnTo>
                    <a:pt x="449533" y="307165"/>
                  </a:lnTo>
                  <a:lnTo>
                    <a:pt x="557059" y="395210"/>
                  </a:lnTo>
                  <a:lnTo>
                    <a:pt x="612881" y="353467"/>
                  </a:lnTo>
                  <a:lnTo>
                    <a:pt x="555110" y="225586"/>
                  </a:lnTo>
                  <a:lnTo>
                    <a:pt x="564411" y="218631"/>
                  </a:lnTo>
                  <a:cubicBezTo>
                    <a:pt x="598463" y="195626"/>
                    <a:pt x="633682" y="174216"/>
                    <a:pt x="669960" y="154509"/>
                  </a:cubicBezTo>
                  <a:lnTo>
                    <a:pt x="729888" y="125640"/>
                  </a:lnTo>
                  <a:lnTo>
                    <a:pt x="811053" y="238641"/>
                  </a:lnTo>
                  <a:lnTo>
                    <a:pt x="835253" y="226983"/>
                  </a:lnTo>
                  <a:lnTo>
                    <a:pt x="875456" y="212269"/>
                  </a:lnTo>
                  <a:lnTo>
                    <a:pt x="852885" y="74608"/>
                  </a:lnTo>
                  <a:lnTo>
                    <a:pt x="899480" y="57554"/>
                  </a:lnTo>
                  <a:cubicBezTo>
                    <a:pt x="939565" y="45086"/>
                    <a:pt x="980496" y="34535"/>
                    <a:pt x="1022163" y="26009"/>
                  </a:cubicBezTo>
                  <a:lnTo>
                    <a:pt x="1047298" y="22172"/>
                  </a:lnTo>
                  <a:lnTo>
                    <a:pt x="1096783" y="153212"/>
                  </a:lnTo>
                  <a:lnTo>
                    <a:pt x="1163295" y="143061"/>
                  </a:lnTo>
                  <a:lnTo>
                    <a:pt x="1165727" y="142939"/>
                  </a:lnTo>
                  <a:lnTo>
                    <a:pt x="1179459" y="50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BF27"/>
                </a:gs>
                <a:gs pos="100000">
                  <a:srgbClr val="B06F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175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03132E-C3D1-6D2A-4AB9-B63D1D2F5530}"/>
                </a:ext>
              </a:extLst>
            </p:cNvPr>
            <p:cNvSpPr/>
            <p:nvPr/>
          </p:nvSpPr>
          <p:spPr>
            <a:xfrm>
              <a:off x="1135380" y="697230"/>
              <a:ext cx="2651760" cy="2651760"/>
            </a:xfrm>
            <a:prstGeom prst="ellipse">
              <a:avLst/>
            </a:prstGeom>
            <a:solidFill>
              <a:srgbClr val="F8B925"/>
            </a:solidFill>
            <a:ln>
              <a:noFill/>
            </a:ln>
            <a:effectLst>
              <a:innerShdw blurRad="139700" dist="1651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75A759-0967-8368-33C5-8DC0F8105C99}"/>
                </a:ext>
              </a:extLst>
            </p:cNvPr>
            <p:cNvSpPr/>
            <p:nvPr/>
          </p:nvSpPr>
          <p:spPr>
            <a:xfrm>
              <a:off x="1272540" y="834390"/>
              <a:ext cx="2377440" cy="2377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44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2">
            <a:extLst>
              <a:ext uri="{FF2B5EF4-FFF2-40B4-BE49-F238E27FC236}">
                <a16:creationId xmlns:a16="http://schemas.microsoft.com/office/drawing/2014/main" id="{BCA0C873-FC2A-6742-8DED-B6CFA53D2218}"/>
              </a:ext>
            </a:extLst>
          </p:cNvPr>
          <p:cNvGrpSpPr/>
          <p:nvPr/>
        </p:nvGrpSpPr>
        <p:grpSpPr>
          <a:xfrm>
            <a:off x="3189755" y="2924924"/>
            <a:ext cx="2666686" cy="2666686"/>
            <a:chOff x="2019045" y="1229677"/>
            <a:chExt cx="2038350" cy="203835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40145F-CE1F-EBAE-7DA2-639D4BA6C986}"/>
                </a:ext>
              </a:extLst>
            </p:cNvPr>
            <p:cNvSpPr/>
            <p:nvPr/>
          </p:nvSpPr>
          <p:spPr>
            <a:xfrm>
              <a:off x="2019045" y="1229677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9A28"/>
                </a:gs>
                <a:gs pos="100000">
                  <a:srgbClr val="3E4F01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AA896-658F-A25E-BD50-3AB626BCB056}"/>
                </a:ext>
              </a:extLst>
            </p:cNvPr>
            <p:cNvSpPr/>
            <p:nvPr/>
          </p:nvSpPr>
          <p:spPr>
            <a:xfrm>
              <a:off x="2252407" y="1463039"/>
              <a:ext cx="1571626" cy="1571626"/>
            </a:xfrm>
            <a:prstGeom prst="ellipse">
              <a:avLst/>
            </a:prstGeom>
            <a:solidFill>
              <a:srgbClr val="8D9A28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0C71CE1-1E0E-4A36-C6B7-43A896B8D63C}"/>
                </a:ext>
              </a:extLst>
            </p:cNvPr>
            <p:cNvSpPr/>
            <p:nvPr/>
          </p:nvSpPr>
          <p:spPr>
            <a:xfrm>
              <a:off x="2328290" y="1538922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1">
            <a:extLst>
              <a:ext uri="{FF2B5EF4-FFF2-40B4-BE49-F238E27FC236}">
                <a16:creationId xmlns:a16="http://schemas.microsoft.com/office/drawing/2014/main" id="{11D3D4D6-1D46-8CAD-E689-C8FE5F1D8797}"/>
              </a:ext>
            </a:extLst>
          </p:cNvPr>
          <p:cNvGrpSpPr/>
          <p:nvPr/>
        </p:nvGrpSpPr>
        <p:grpSpPr>
          <a:xfrm>
            <a:off x="4881568" y="4256781"/>
            <a:ext cx="2193594" cy="2193594"/>
            <a:chOff x="4613735" y="2320925"/>
            <a:chExt cx="2038350" cy="20383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A0EB258-92A5-BA65-2377-4CDDAC303326}"/>
                </a:ext>
              </a:extLst>
            </p:cNvPr>
            <p:cNvSpPr/>
            <p:nvPr/>
          </p:nvSpPr>
          <p:spPr>
            <a:xfrm>
              <a:off x="4613735" y="232092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6D96"/>
                </a:gs>
                <a:gs pos="100000">
                  <a:srgbClr val="00396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F927D5-8402-6A24-FA43-726368B46EB4}"/>
                </a:ext>
              </a:extLst>
            </p:cNvPr>
            <p:cNvSpPr/>
            <p:nvPr/>
          </p:nvSpPr>
          <p:spPr>
            <a:xfrm>
              <a:off x="4847097" y="2554287"/>
              <a:ext cx="1571626" cy="1571626"/>
            </a:xfrm>
            <a:prstGeom prst="ellipse">
              <a:avLst/>
            </a:prstGeom>
            <a:solidFill>
              <a:srgbClr val="126D96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4E90B7-D380-3841-4F29-CC9CED8C5ABE}"/>
                </a:ext>
              </a:extLst>
            </p:cNvPr>
            <p:cNvSpPr/>
            <p:nvPr/>
          </p:nvSpPr>
          <p:spPr>
            <a:xfrm>
              <a:off x="4947110" y="2654300"/>
              <a:ext cx="1371600" cy="137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A91FE12-4FEC-A051-41B8-150661D3CFFC}"/>
              </a:ext>
            </a:extLst>
          </p:cNvPr>
          <p:cNvSpPr txBox="1"/>
          <p:nvPr/>
        </p:nvSpPr>
        <p:spPr>
          <a:xfrm>
            <a:off x="5217683" y="4890144"/>
            <a:ext cx="1476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01</a:t>
            </a:r>
          </a:p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STEP</a:t>
            </a:r>
            <a:endParaRPr lang="fa-IR" sz="2800" dirty="0">
              <a:solidFill>
                <a:srgbClr val="064061"/>
              </a:solidFill>
              <a:latin typeface="General Sans Semibold" pitchFamily="50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0DE1A6-8F5C-FB2C-C393-A7D6533AB279}"/>
              </a:ext>
            </a:extLst>
          </p:cNvPr>
          <p:cNvSpPr txBox="1"/>
          <p:nvPr/>
        </p:nvSpPr>
        <p:spPr>
          <a:xfrm>
            <a:off x="3870947" y="3626668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02</a:t>
            </a:r>
          </a:p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B86C53-1058-58D4-11F9-0F1A896C1C01}"/>
              </a:ext>
            </a:extLst>
          </p:cNvPr>
          <p:cNvSpPr txBox="1"/>
          <p:nvPr/>
        </p:nvSpPr>
        <p:spPr>
          <a:xfrm>
            <a:off x="6277262" y="3153354"/>
            <a:ext cx="159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03</a:t>
            </a:r>
          </a:p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1DEC46-AB2B-26DB-7D5B-7B0F36D67F74}"/>
              </a:ext>
            </a:extLst>
          </p:cNvPr>
          <p:cNvSpPr txBox="1"/>
          <p:nvPr/>
        </p:nvSpPr>
        <p:spPr>
          <a:xfrm>
            <a:off x="4863665" y="1868697"/>
            <a:ext cx="1092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04</a:t>
            </a:r>
          </a:p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DDF216E-5ACB-AAAE-AB26-310BC03A6B30}"/>
              </a:ext>
            </a:extLst>
          </p:cNvPr>
          <p:cNvSpPr txBox="1"/>
          <p:nvPr/>
        </p:nvSpPr>
        <p:spPr>
          <a:xfrm>
            <a:off x="6824438" y="938950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D434A"/>
                </a:solidFill>
                <a:latin typeface="General Sans Semibold" pitchFamily="50" charset="0"/>
              </a:rPr>
              <a:t>05</a:t>
            </a:r>
          </a:p>
          <a:p>
            <a:pPr algn="ctr"/>
            <a:r>
              <a:rPr lang="en-US" sz="3200" dirty="0">
                <a:solidFill>
                  <a:srgbClr val="3D434A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1DD47E-0B0D-B9C4-A2A8-2A6493CF44AD}"/>
              </a:ext>
            </a:extLst>
          </p:cNvPr>
          <p:cNvSpPr txBox="1"/>
          <p:nvPr/>
        </p:nvSpPr>
        <p:spPr>
          <a:xfrm>
            <a:off x="1602138" y="564533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5BBDFF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5BBDFF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77EA49-2260-12AC-35C4-5420DEF902EB}"/>
              </a:ext>
            </a:extLst>
          </p:cNvPr>
          <p:cNvSpPr txBox="1"/>
          <p:nvPr/>
        </p:nvSpPr>
        <p:spPr>
          <a:xfrm>
            <a:off x="201035" y="3321370"/>
            <a:ext cx="2858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CDFC20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CDFC20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C1CA04-70B7-B2CD-0C02-969F6814A068}"/>
              </a:ext>
            </a:extLst>
          </p:cNvPr>
          <p:cNvSpPr txBox="1"/>
          <p:nvPr/>
        </p:nvSpPr>
        <p:spPr>
          <a:xfrm>
            <a:off x="8924987" y="392826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FFC465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FFC465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C708E1D-1AC9-8B0F-6F12-4D6B9EF27119}"/>
              </a:ext>
            </a:extLst>
          </p:cNvPr>
          <p:cNvSpPr txBox="1"/>
          <p:nvPr/>
        </p:nvSpPr>
        <p:spPr>
          <a:xfrm>
            <a:off x="1024731" y="1352588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FF897D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FF897D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F243B07-2383-8727-C54C-05D9FC2B7168}"/>
              </a:ext>
            </a:extLst>
          </p:cNvPr>
          <p:cNvSpPr txBox="1"/>
          <p:nvPr/>
        </p:nvSpPr>
        <p:spPr>
          <a:xfrm>
            <a:off x="8986217" y="132624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AFB5BD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AFB5BD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</p:spTree>
    <p:extLst>
      <p:ext uri="{BB962C8B-B14F-4D97-AF65-F5344CB8AC3E}">
        <p14:creationId xmlns:p14="http://schemas.microsoft.com/office/powerpoint/2010/main" val="2652608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-0.40404 0.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15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44444E-6 L -0.29036 -0.0226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11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48148E-6 L -0.39036 -0.33218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18" y="-1662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33333E-6 L 0.32383 -0.13009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85" y="-650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0.36744 0.25996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72" y="129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6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8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0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2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3C2D856-2499-AC19-3A69-402AA0399E88}"/>
              </a:ext>
            </a:extLst>
          </p:cNvPr>
          <p:cNvGrpSpPr/>
          <p:nvPr/>
        </p:nvGrpSpPr>
        <p:grpSpPr>
          <a:xfrm>
            <a:off x="2667000" y="1932340"/>
            <a:ext cx="6858000" cy="2993321"/>
            <a:chOff x="2667000" y="1617702"/>
            <a:chExt cx="6858000" cy="299332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02DBBB-C354-2013-ED81-192042519F85}"/>
                </a:ext>
              </a:extLst>
            </p:cNvPr>
            <p:cNvSpPr txBox="1"/>
            <p:nvPr/>
          </p:nvSpPr>
          <p:spPr>
            <a:xfrm>
              <a:off x="2667000" y="1617702"/>
              <a:ext cx="6858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/>
                <a:t>With Morph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D2AF24-FC1B-C26E-D44C-4A67123FE52B}"/>
                </a:ext>
              </a:extLst>
            </p:cNvPr>
            <p:cNvSpPr txBox="1"/>
            <p:nvPr/>
          </p:nvSpPr>
          <p:spPr>
            <a:xfrm>
              <a:off x="3474524" y="3041363"/>
              <a:ext cx="50493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FF0000"/>
                  </a:solidFill>
                </a:rPr>
                <a:t>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3778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5">
            <a:extLst>
              <a:ext uri="{FF2B5EF4-FFF2-40B4-BE49-F238E27FC236}">
                <a16:creationId xmlns:a16="http://schemas.microsoft.com/office/drawing/2014/main" id="{EEFDCBE6-99C7-ADEE-C0DD-2AA7BD253697}"/>
              </a:ext>
            </a:extLst>
          </p:cNvPr>
          <p:cNvGrpSpPr/>
          <p:nvPr/>
        </p:nvGrpSpPr>
        <p:grpSpPr>
          <a:xfrm rot="10164523">
            <a:off x="6096000" y="242150"/>
            <a:ext cx="2678824" cy="2678824"/>
            <a:chOff x="2999239" y="3992245"/>
            <a:chExt cx="2038350" cy="203835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3CEDBCA-3B22-1B27-BEF8-F18028B8AD70}"/>
                </a:ext>
              </a:extLst>
            </p:cNvPr>
            <p:cNvSpPr/>
            <p:nvPr/>
          </p:nvSpPr>
          <p:spPr>
            <a:xfrm>
              <a:off x="2999239" y="399224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1959B"/>
                </a:gs>
                <a:gs pos="100000">
                  <a:srgbClr val="3D434A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1CC118-41D6-2032-BFFE-97BF12BC4687}"/>
                </a:ext>
              </a:extLst>
            </p:cNvPr>
            <p:cNvSpPr/>
            <p:nvPr/>
          </p:nvSpPr>
          <p:spPr>
            <a:xfrm>
              <a:off x="3232601" y="4225607"/>
              <a:ext cx="1571626" cy="1571626"/>
            </a:xfrm>
            <a:prstGeom prst="ellipse">
              <a:avLst/>
            </a:prstGeom>
            <a:solidFill>
              <a:srgbClr val="91959B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908B1D4-C2F0-FF11-1FC2-D1086189AA1A}"/>
                </a:ext>
              </a:extLst>
            </p:cNvPr>
            <p:cNvSpPr/>
            <p:nvPr/>
          </p:nvSpPr>
          <p:spPr>
            <a:xfrm>
              <a:off x="3308484" y="4301490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4">
            <a:extLst>
              <a:ext uri="{FF2B5EF4-FFF2-40B4-BE49-F238E27FC236}">
                <a16:creationId xmlns:a16="http://schemas.microsoft.com/office/drawing/2014/main" id="{9FD2B913-F09A-4B1F-B4D7-D11CBD38FBF4}"/>
              </a:ext>
            </a:extLst>
          </p:cNvPr>
          <p:cNvGrpSpPr/>
          <p:nvPr/>
        </p:nvGrpSpPr>
        <p:grpSpPr>
          <a:xfrm rot="11751252">
            <a:off x="4319273" y="1304615"/>
            <a:ext cx="2277496" cy="2277496"/>
            <a:chOff x="8012255" y="1661478"/>
            <a:chExt cx="2038350" cy="203835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56A3DFC-D84B-7280-DDF4-8545D4F1B55E}"/>
                </a:ext>
              </a:extLst>
            </p:cNvPr>
            <p:cNvSpPr/>
            <p:nvPr/>
          </p:nvSpPr>
          <p:spPr>
            <a:xfrm>
              <a:off x="8012255" y="1661478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25B20"/>
                </a:gs>
                <a:gs pos="100000">
                  <a:srgbClr val="AD11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39635A9-CAB9-12EE-8A09-79DB5B827F0E}"/>
                </a:ext>
              </a:extLst>
            </p:cNvPr>
            <p:cNvSpPr/>
            <p:nvPr/>
          </p:nvSpPr>
          <p:spPr>
            <a:xfrm>
              <a:off x="8245617" y="1894840"/>
              <a:ext cx="1571626" cy="1571626"/>
            </a:xfrm>
            <a:prstGeom prst="ellipse">
              <a:avLst/>
            </a:prstGeom>
            <a:solidFill>
              <a:srgbClr val="F25B20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4E7CFB6-5CEE-CC41-9645-BC5A74F5184F}"/>
                </a:ext>
              </a:extLst>
            </p:cNvPr>
            <p:cNvSpPr/>
            <p:nvPr/>
          </p:nvSpPr>
          <p:spPr>
            <a:xfrm>
              <a:off x="8321500" y="1970723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3">
            <a:extLst>
              <a:ext uri="{FF2B5EF4-FFF2-40B4-BE49-F238E27FC236}">
                <a16:creationId xmlns:a16="http://schemas.microsoft.com/office/drawing/2014/main" id="{B3C0345C-841C-7E4A-F1AC-4756B2AC7A84}"/>
              </a:ext>
            </a:extLst>
          </p:cNvPr>
          <p:cNvGrpSpPr/>
          <p:nvPr/>
        </p:nvGrpSpPr>
        <p:grpSpPr>
          <a:xfrm rot="11328705">
            <a:off x="5358827" y="2117611"/>
            <a:ext cx="3429000" cy="3429000"/>
            <a:chOff x="746760" y="308610"/>
            <a:chExt cx="3429000" cy="3429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F70CC3-8486-93F2-6836-B3C1D3AB6DB1}"/>
                </a:ext>
              </a:extLst>
            </p:cNvPr>
            <p:cNvSpPr/>
            <p:nvPr/>
          </p:nvSpPr>
          <p:spPr>
            <a:xfrm>
              <a:off x="746760" y="308610"/>
              <a:ext cx="3429000" cy="3429000"/>
            </a:xfrm>
            <a:custGeom>
              <a:avLst/>
              <a:gdLst>
                <a:gd name="connsiteX0" fmla="*/ 1280160 w 2560320"/>
                <a:gd name="connsiteY0" fmla="*/ 0 h 2560320"/>
                <a:gd name="connsiteX1" fmla="*/ 1380861 w 2560320"/>
                <a:gd name="connsiteY1" fmla="*/ 5085 h 2560320"/>
                <a:gd name="connsiteX2" fmla="*/ 1394593 w 2560320"/>
                <a:gd name="connsiteY2" fmla="*/ 142939 h 2560320"/>
                <a:gd name="connsiteX3" fmla="*/ 1397025 w 2560320"/>
                <a:gd name="connsiteY3" fmla="*/ 143061 h 2560320"/>
                <a:gd name="connsiteX4" fmla="*/ 1463538 w 2560320"/>
                <a:gd name="connsiteY4" fmla="*/ 153212 h 2560320"/>
                <a:gd name="connsiteX5" fmla="*/ 1513023 w 2560320"/>
                <a:gd name="connsiteY5" fmla="*/ 22173 h 2560320"/>
                <a:gd name="connsiteX6" fmla="*/ 1538157 w 2560320"/>
                <a:gd name="connsiteY6" fmla="*/ 26009 h 2560320"/>
                <a:gd name="connsiteX7" fmla="*/ 1660841 w 2560320"/>
                <a:gd name="connsiteY7" fmla="*/ 57554 h 2560320"/>
                <a:gd name="connsiteX8" fmla="*/ 1707437 w 2560320"/>
                <a:gd name="connsiteY8" fmla="*/ 74608 h 2560320"/>
                <a:gd name="connsiteX9" fmla="*/ 1684865 w 2560320"/>
                <a:gd name="connsiteY9" fmla="*/ 212269 h 2560320"/>
                <a:gd name="connsiteX10" fmla="*/ 1725067 w 2560320"/>
                <a:gd name="connsiteY10" fmla="*/ 226983 h 2560320"/>
                <a:gd name="connsiteX11" fmla="*/ 1749267 w 2560320"/>
                <a:gd name="connsiteY11" fmla="*/ 238641 h 2560320"/>
                <a:gd name="connsiteX12" fmla="*/ 1830433 w 2560320"/>
                <a:gd name="connsiteY12" fmla="*/ 125640 h 2560320"/>
                <a:gd name="connsiteX13" fmla="*/ 1890361 w 2560320"/>
                <a:gd name="connsiteY13" fmla="*/ 154509 h 2560320"/>
                <a:gd name="connsiteX14" fmla="*/ 1995910 w 2560320"/>
                <a:gd name="connsiteY14" fmla="*/ 218631 h 2560320"/>
                <a:gd name="connsiteX15" fmla="*/ 2005211 w 2560320"/>
                <a:gd name="connsiteY15" fmla="*/ 225586 h 2560320"/>
                <a:gd name="connsiteX16" fmla="*/ 1947439 w 2560320"/>
                <a:gd name="connsiteY16" fmla="*/ 353467 h 2560320"/>
                <a:gd name="connsiteX17" fmla="*/ 2003261 w 2560320"/>
                <a:gd name="connsiteY17" fmla="*/ 395210 h 2560320"/>
                <a:gd name="connsiteX18" fmla="*/ 2110787 w 2560320"/>
                <a:gd name="connsiteY18" fmla="*/ 307165 h 2560320"/>
                <a:gd name="connsiteX19" fmla="*/ 2185370 w 2560320"/>
                <a:gd name="connsiteY19" fmla="*/ 374950 h 2560320"/>
                <a:gd name="connsiteX20" fmla="*/ 2253156 w 2560320"/>
                <a:gd name="connsiteY20" fmla="*/ 449533 h 2560320"/>
                <a:gd name="connsiteX21" fmla="*/ 2165110 w 2560320"/>
                <a:gd name="connsiteY21" fmla="*/ 557059 h 2560320"/>
                <a:gd name="connsiteX22" fmla="*/ 2206853 w 2560320"/>
                <a:gd name="connsiteY22" fmla="*/ 612881 h 2560320"/>
                <a:gd name="connsiteX23" fmla="*/ 2334734 w 2560320"/>
                <a:gd name="connsiteY23" fmla="*/ 555110 h 2560320"/>
                <a:gd name="connsiteX24" fmla="*/ 2341689 w 2560320"/>
                <a:gd name="connsiteY24" fmla="*/ 564411 h 2560320"/>
                <a:gd name="connsiteX25" fmla="*/ 2405812 w 2560320"/>
                <a:gd name="connsiteY25" fmla="*/ 669960 h 2560320"/>
                <a:gd name="connsiteX26" fmla="*/ 2434681 w 2560320"/>
                <a:gd name="connsiteY26" fmla="*/ 729888 h 2560320"/>
                <a:gd name="connsiteX27" fmla="*/ 2321680 w 2560320"/>
                <a:gd name="connsiteY27" fmla="*/ 811053 h 2560320"/>
                <a:gd name="connsiteX28" fmla="*/ 2333338 w 2560320"/>
                <a:gd name="connsiteY28" fmla="*/ 835253 h 2560320"/>
                <a:gd name="connsiteX29" fmla="*/ 2348052 w 2560320"/>
                <a:gd name="connsiteY29" fmla="*/ 875456 h 2560320"/>
                <a:gd name="connsiteX30" fmla="*/ 2485713 w 2560320"/>
                <a:gd name="connsiteY30" fmla="*/ 852885 h 2560320"/>
                <a:gd name="connsiteX31" fmla="*/ 2502767 w 2560320"/>
                <a:gd name="connsiteY31" fmla="*/ 899480 h 2560320"/>
                <a:gd name="connsiteX32" fmla="*/ 2534312 w 2560320"/>
                <a:gd name="connsiteY32" fmla="*/ 1022163 h 2560320"/>
                <a:gd name="connsiteX33" fmla="*/ 2538148 w 2560320"/>
                <a:gd name="connsiteY33" fmla="*/ 1047298 h 2560320"/>
                <a:gd name="connsiteX34" fmla="*/ 2407108 w 2560320"/>
                <a:gd name="connsiteY34" fmla="*/ 1096783 h 2560320"/>
                <a:gd name="connsiteX35" fmla="*/ 2417259 w 2560320"/>
                <a:gd name="connsiteY35" fmla="*/ 1163295 h 2560320"/>
                <a:gd name="connsiteX36" fmla="*/ 2417382 w 2560320"/>
                <a:gd name="connsiteY36" fmla="*/ 1165727 h 2560320"/>
                <a:gd name="connsiteX37" fmla="*/ 2555235 w 2560320"/>
                <a:gd name="connsiteY37" fmla="*/ 1179459 h 2560320"/>
                <a:gd name="connsiteX38" fmla="*/ 2560320 w 2560320"/>
                <a:gd name="connsiteY38" fmla="*/ 1280160 h 2560320"/>
                <a:gd name="connsiteX39" fmla="*/ 2555235 w 2560320"/>
                <a:gd name="connsiteY39" fmla="*/ 1380861 h 2560320"/>
                <a:gd name="connsiteX40" fmla="*/ 2417382 w 2560320"/>
                <a:gd name="connsiteY40" fmla="*/ 1394593 h 2560320"/>
                <a:gd name="connsiteX41" fmla="*/ 2417259 w 2560320"/>
                <a:gd name="connsiteY41" fmla="*/ 1397025 h 2560320"/>
                <a:gd name="connsiteX42" fmla="*/ 2407108 w 2560320"/>
                <a:gd name="connsiteY42" fmla="*/ 1463538 h 2560320"/>
                <a:gd name="connsiteX43" fmla="*/ 2538148 w 2560320"/>
                <a:gd name="connsiteY43" fmla="*/ 1513023 h 2560320"/>
                <a:gd name="connsiteX44" fmla="*/ 2534312 w 2560320"/>
                <a:gd name="connsiteY44" fmla="*/ 1538157 h 2560320"/>
                <a:gd name="connsiteX45" fmla="*/ 2502767 w 2560320"/>
                <a:gd name="connsiteY45" fmla="*/ 1660841 h 2560320"/>
                <a:gd name="connsiteX46" fmla="*/ 2485712 w 2560320"/>
                <a:gd name="connsiteY46" fmla="*/ 1707437 h 2560320"/>
                <a:gd name="connsiteX47" fmla="*/ 2348052 w 2560320"/>
                <a:gd name="connsiteY47" fmla="*/ 1684865 h 2560320"/>
                <a:gd name="connsiteX48" fmla="*/ 2333338 w 2560320"/>
                <a:gd name="connsiteY48" fmla="*/ 1725067 h 2560320"/>
                <a:gd name="connsiteX49" fmla="*/ 2321680 w 2560320"/>
                <a:gd name="connsiteY49" fmla="*/ 1749267 h 2560320"/>
                <a:gd name="connsiteX50" fmla="*/ 2434681 w 2560320"/>
                <a:gd name="connsiteY50" fmla="*/ 1830432 h 2560320"/>
                <a:gd name="connsiteX51" fmla="*/ 2405812 w 2560320"/>
                <a:gd name="connsiteY51" fmla="*/ 1890361 h 2560320"/>
                <a:gd name="connsiteX52" fmla="*/ 2341689 w 2560320"/>
                <a:gd name="connsiteY52" fmla="*/ 1995910 h 2560320"/>
                <a:gd name="connsiteX53" fmla="*/ 2334734 w 2560320"/>
                <a:gd name="connsiteY53" fmla="*/ 2005210 h 2560320"/>
                <a:gd name="connsiteX54" fmla="*/ 2206853 w 2560320"/>
                <a:gd name="connsiteY54" fmla="*/ 1947439 h 2560320"/>
                <a:gd name="connsiteX55" fmla="*/ 2165110 w 2560320"/>
                <a:gd name="connsiteY55" fmla="*/ 2003261 h 2560320"/>
                <a:gd name="connsiteX56" fmla="*/ 2253156 w 2560320"/>
                <a:gd name="connsiteY56" fmla="*/ 2110787 h 2560320"/>
                <a:gd name="connsiteX57" fmla="*/ 2185370 w 2560320"/>
                <a:gd name="connsiteY57" fmla="*/ 2185370 h 2560320"/>
                <a:gd name="connsiteX58" fmla="*/ 2110787 w 2560320"/>
                <a:gd name="connsiteY58" fmla="*/ 2253156 h 2560320"/>
                <a:gd name="connsiteX59" fmla="*/ 2003261 w 2560320"/>
                <a:gd name="connsiteY59" fmla="*/ 2165110 h 2560320"/>
                <a:gd name="connsiteX60" fmla="*/ 1947439 w 2560320"/>
                <a:gd name="connsiteY60" fmla="*/ 2206853 h 2560320"/>
                <a:gd name="connsiteX61" fmla="*/ 2005211 w 2560320"/>
                <a:gd name="connsiteY61" fmla="*/ 2334734 h 2560320"/>
                <a:gd name="connsiteX62" fmla="*/ 1995910 w 2560320"/>
                <a:gd name="connsiteY62" fmla="*/ 2341689 h 2560320"/>
                <a:gd name="connsiteX63" fmla="*/ 1890361 w 2560320"/>
                <a:gd name="connsiteY63" fmla="*/ 2405812 h 2560320"/>
                <a:gd name="connsiteX64" fmla="*/ 1830432 w 2560320"/>
                <a:gd name="connsiteY64" fmla="*/ 2434681 h 2560320"/>
                <a:gd name="connsiteX65" fmla="*/ 1749267 w 2560320"/>
                <a:gd name="connsiteY65" fmla="*/ 2321680 h 2560320"/>
                <a:gd name="connsiteX66" fmla="*/ 1725067 w 2560320"/>
                <a:gd name="connsiteY66" fmla="*/ 2333338 h 2560320"/>
                <a:gd name="connsiteX67" fmla="*/ 1684865 w 2560320"/>
                <a:gd name="connsiteY67" fmla="*/ 2348052 h 2560320"/>
                <a:gd name="connsiteX68" fmla="*/ 1707437 w 2560320"/>
                <a:gd name="connsiteY68" fmla="*/ 2485712 h 2560320"/>
                <a:gd name="connsiteX69" fmla="*/ 1660841 w 2560320"/>
                <a:gd name="connsiteY69" fmla="*/ 2502767 h 2560320"/>
                <a:gd name="connsiteX70" fmla="*/ 1538157 w 2560320"/>
                <a:gd name="connsiteY70" fmla="*/ 2534312 h 2560320"/>
                <a:gd name="connsiteX71" fmla="*/ 1513023 w 2560320"/>
                <a:gd name="connsiteY71" fmla="*/ 2538148 h 2560320"/>
                <a:gd name="connsiteX72" fmla="*/ 1463538 w 2560320"/>
                <a:gd name="connsiteY72" fmla="*/ 2407108 h 2560320"/>
                <a:gd name="connsiteX73" fmla="*/ 1397025 w 2560320"/>
                <a:gd name="connsiteY73" fmla="*/ 2417259 h 2560320"/>
                <a:gd name="connsiteX74" fmla="*/ 1394593 w 2560320"/>
                <a:gd name="connsiteY74" fmla="*/ 2417382 h 2560320"/>
                <a:gd name="connsiteX75" fmla="*/ 1380861 w 2560320"/>
                <a:gd name="connsiteY75" fmla="*/ 2555235 h 2560320"/>
                <a:gd name="connsiteX76" fmla="*/ 1280160 w 2560320"/>
                <a:gd name="connsiteY76" fmla="*/ 2560320 h 2560320"/>
                <a:gd name="connsiteX77" fmla="*/ 1179459 w 2560320"/>
                <a:gd name="connsiteY77" fmla="*/ 2555235 h 2560320"/>
                <a:gd name="connsiteX78" fmla="*/ 1165727 w 2560320"/>
                <a:gd name="connsiteY78" fmla="*/ 2417382 h 2560320"/>
                <a:gd name="connsiteX79" fmla="*/ 1163295 w 2560320"/>
                <a:gd name="connsiteY79" fmla="*/ 2417259 h 2560320"/>
                <a:gd name="connsiteX80" fmla="*/ 1096783 w 2560320"/>
                <a:gd name="connsiteY80" fmla="*/ 2407108 h 2560320"/>
                <a:gd name="connsiteX81" fmla="*/ 1047298 w 2560320"/>
                <a:gd name="connsiteY81" fmla="*/ 2538148 h 2560320"/>
                <a:gd name="connsiteX82" fmla="*/ 1022163 w 2560320"/>
                <a:gd name="connsiteY82" fmla="*/ 2534312 h 2560320"/>
                <a:gd name="connsiteX83" fmla="*/ 899480 w 2560320"/>
                <a:gd name="connsiteY83" fmla="*/ 2502767 h 2560320"/>
                <a:gd name="connsiteX84" fmla="*/ 852885 w 2560320"/>
                <a:gd name="connsiteY84" fmla="*/ 2485713 h 2560320"/>
                <a:gd name="connsiteX85" fmla="*/ 875456 w 2560320"/>
                <a:gd name="connsiteY85" fmla="*/ 2348052 h 2560320"/>
                <a:gd name="connsiteX86" fmla="*/ 835253 w 2560320"/>
                <a:gd name="connsiteY86" fmla="*/ 2333338 h 2560320"/>
                <a:gd name="connsiteX87" fmla="*/ 811053 w 2560320"/>
                <a:gd name="connsiteY87" fmla="*/ 2321680 h 2560320"/>
                <a:gd name="connsiteX88" fmla="*/ 729888 w 2560320"/>
                <a:gd name="connsiteY88" fmla="*/ 2434681 h 2560320"/>
                <a:gd name="connsiteX89" fmla="*/ 669960 w 2560320"/>
                <a:gd name="connsiteY89" fmla="*/ 2405812 h 2560320"/>
                <a:gd name="connsiteX90" fmla="*/ 564411 w 2560320"/>
                <a:gd name="connsiteY90" fmla="*/ 2341689 h 2560320"/>
                <a:gd name="connsiteX91" fmla="*/ 555110 w 2560320"/>
                <a:gd name="connsiteY91" fmla="*/ 2334734 h 2560320"/>
                <a:gd name="connsiteX92" fmla="*/ 612881 w 2560320"/>
                <a:gd name="connsiteY92" fmla="*/ 2206853 h 2560320"/>
                <a:gd name="connsiteX93" fmla="*/ 557059 w 2560320"/>
                <a:gd name="connsiteY93" fmla="*/ 2165110 h 2560320"/>
                <a:gd name="connsiteX94" fmla="*/ 449533 w 2560320"/>
                <a:gd name="connsiteY94" fmla="*/ 2253156 h 2560320"/>
                <a:gd name="connsiteX95" fmla="*/ 374950 w 2560320"/>
                <a:gd name="connsiteY95" fmla="*/ 2185370 h 2560320"/>
                <a:gd name="connsiteX96" fmla="*/ 307165 w 2560320"/>
                <a:gd name="connsiteY96" fmla="*/ 2110787 h 2560320"/>
                <a:gd name="connsiteX97" fmla="*/ 395210 w 2560320"/>
                <a:gd name="connsiteY97" fmla="*/ 2003261 h 2560320"/>
                <a:gd name="connsiteX98" fmla="*/ 353467 w 2560320"/>
                <a:gd name="connsiteY98" fmla="*/ 1947439 h 2560320"/>
                <a:gd name="connsiteX99" fmla="*/ 225586 w 2560320"/>
                <a:gd name="connsiteY99" fmla="*/ 2005210 h 2560320"/>
                <a:gd name="connsiteX100" fmla="*/ 218631 w 2560320"/>
                <a:gd name="connsiteY100" fmla="*/ 1995910 h 2560320"/>
                <a:gd name="connsiteX101" fmla="*/ 154509 w 2560320"/>
                <a:gd name="connsiteY101" fmla="*/ 1890361 h 2560320"/>
                <a:gd name="connsiteX102" fmla="*/ 125640 w 2560320"/>
                <a:gd name="connsiteY102" fmla="*/ 1830433 h 2560320"/>
                <a:gd name="connsiteX103" fmla="*/ 238641 w 2560320"/>
                <a:gd name="connsiteY103" fmla="*/ 1749267 h 2560320"/>
                <a:gd name="connsiteX104" fmla="*/ 226983 w 2560320"/>
                <a:gd name="connsiteY104" fmla="*/ 1725067 h 2560320"/>
                <a:gd name="connsiteX105" fmla="*/ 212269 w 2560320"/>
                <a:gd name="connsiteY105" fmla="*/ 1684865 h 2560320"/>
                <a:gd name="connsiteX106" fmla="*/ 74608 w 2560320"/>
                <a:gd name="connsiteY106" fmla="*/ 1707437 h 2560320"/>
                <a:gd name="connsiteX107" fmla="*/ 57554 w 2560320"/>
                <a:gd name="connsiteY107" fmla="*/ 1660841 h 2560320"/>
                <a:gd name="connsiteX108" fmla="*/ 26009 w 2560320"/>
                <a:gd name="connsiteY108" fmla="*/ 1538157 h 2560320"/>
                <a:gd name="connsiteX109" fmla="*/ 22173 w 2560320"/>
                <a:gd name="connsiteY109" fmla="*/ 1513023 h 2560320"/>
                <a:gd name="connsiteX110" fmla="*/ 153213 w 2560320"/>
                <a:gd name="connsiteY110" fmla="*/ 1463538 h 2560320"/>
                <a:gd name="connsiteX111" fmla="*/ 143061 w 2560320"/>
                <a:gd name="connsiteY111" fmla="*/ 1397025 h 2560320"/>
                <a:gd name="connsiteX112" fmla="*/ 142939 w 2560320"/>
                <a:gd name="connsiteY112" fmla="*/ 1394593 h 2560320"/>
                <a:gd name="connsiteX113" fmla="*/ 5085 w 2560320"/>
                <a:gd name="connsiteY113" fmla="*/ 1380861 h 2560320"/>
                <a:gd name="connsiteX114" fmla="*/ 0 w 2560320"/>
                <a:gd name="connsiteY114" fmla="*/ 1280160 h 2560320"/>
                <a:gd name="connsiteX115" fmla="*/ 5085 w 2560320"/>
                <a:gd name="connsiteY115" fmla="*/ 1179459 h 2560320"/>
                <a:gd name="connsiteX116" fmla="*/ 142939 w 2560320"/>
                <a:gd name="connsiteY116" fmla="*/ 1165727 h 2560320"/>
                <a:gd name="connsiteX117" fmla="*/ 143061 w 2560320"/>
                <a:gd name="connsiteY117" fmla="*/ 1163295 h 2560320"/>
                <a:gd name="connsiteX118" fmla="*/ 153213 w 2560320"/>
                <a:gd name="connsiteY118" fmla="*/ 1096783 h 2560320"/>
                <a:gd name="connsiteX119" fmla="*/ 22173 w 2560320"/>
                <a:gd name="connsiteY119" fmla="*/ 1047298 h 2560320"/>
                <a:gd name="connsiteX120" fmla="*/ 26009 w 2560320"/>
                <a:gd name="connsiteY120" fmla="*/ 1022163 h 2560320"/>
                <a:gd name="connsiteX121" fmla="*/ 57554 w 2560320"/>
                <a:gd name="connsiteY121" fmla="*/ 899480 h 2560320"/>
                <a:gd name="connsiteX122" fmla="*/ 74608 w 2560320"/>
                <a:gd name="connsiteY122" fmla="*/ 852884 h 2560320"/>
                <a:gd name="connsiteX123" fmla="*/ 212269 w 2560320"/>
                <a:gd name="connsiteY123" fmla="*/ 875456 h 2560320"/>
                <a:gd name="connsiteX124" fmla="*/ 226983 w 2560320"/>
                <a:gd name="connsiteY124" fmla="*/ 835253 h 2560320"/>
                <a:gd name="connsiteX125" fmla="*/ 238641 w 2560320"/>
                <a:gd name="connsiteY125" fmla="*/ 811053 h 2560320"/>
                <a:gd name="connsiteX126" fmla="*/ 125640 w 2560320"/>
                <a:gd name="connsiteY126" fmla="*/ 729888 h 2560320"/>
                <a:gd name="connsiteX127" fmla="*/ 154509 w 2560320"/>
                <a:gd name="connsiteY127" fmla="*/ 669960 h 2560320"/>
                <a:gd name="connsiteX128" fmla="*/ 218631 w 2560320"/>
                <a:gd name="connsiteY128" fmla="*/ 564411 h 2560320"/>
                <a:gd name="connsiteX129" fmla="*/ 225586 w 2560320"/>
                <a:gd name="connsiteY129" fmla="*/ 555110 h 2560320"/>
                <a:gd name="connsiteX130" fmla="*/ 353467 w 2560320"/>
                <a:gd name="connsiteY130" fmla="*/ 612881 h 2560320"/>
                <a:gd name="connsiteX131" fmla="*/ 395210 w 2560320"/>
                <a:gd name="connsiteY131" fmla="*/ 557059 h 2560320"/>
                <a:gd name="connsiteX132" fmla="*/ 307165 w 2560320"/>
                <a:gd name="connsiteY132" fmla="*/ 449533 h 2560320"/>
                <a:gd name="connsiteX133" fmla="*/ 374950 w 2560320"/>
                <a:gd name="connsiteY133" fmla="*/ 374950 h 2560320"/>
                <a:gd name="connsiteX134" fmla="*/ 449533 w 2560320"/>
                <a:gd name="connsiteY134" fmla="*/ 307165 h 2560320"/>
                <a:gd name="connsiteX135" fmla="*/ 557059 w 2560320"/>
                <a:gd name="connsiteY135" fmla="*/ 395210 h 2560320"/>
                <a:gd name="connsiteX136" fmla="*/ 612881 w 2560320"/>
                <a:gd name="connsiteY136" fmla="*/ 353467 h 2560320"/>
                <a:gd name="connsiteX137" fmla="*/ 555110 w 2560320"/>
                <a:gd name="connsiteY137" fmla="*/ 225586 h 2560320"/>
                <a:gd name="connsiteX138" fmla="*/ 564411 w 2560320"/>
                <a:gd name="connsiteY138" fmla="*/ 218631 h 2560320"/>
                <a:gd name="connsiteX139" fmla="*/ 669960 w 2560320"/>
                <a:gd name="connsiteY139" fmla="*/ 154509 h 2560320"/>
                <a:gd name="connsiteX140" fmla="*/ 729888 w 2560320"/>
                <a:gd name="connsiteY140" fmla="*/ 125640 h 2560320"/>
                <a:gd name="connsiteX141" fmla="*/ 811053 w 2560320"/>
                <a:gd name="connsiteY141" fmla="*/ 238641 h 2560320"/>
                <a:gd name="connsiteX142" fmla="*/ 835253 w 2560320"/>
                <a:gd name="connsiteY142" fmla="*/ 226983 h 2560320"/>
                <a:gd name="connsiteX143" fmla="*/ 875456 w 2560320"/>
                <a:gd name="connsiteY143" fmla="*/ 212269 h 2560320"/>
                <a:gd name="connsiteX144" fmla="*/ 852885 w 2560320"/>
                <a:gd name="connsiteY144" fmla="*/ 74608 h 2560320"/>
                <a:gd name="connsiteX145" fmla="*/ 899480 w 2560320"/>
                <a:gd name="connsiteY145" fmla="*/ 57554 h 2560320"/>
                <a:gd name="connsiteX146" fmla="*/ 1022163 w 2560320"/>
                <a:gd name="connsiteY146" fmla="*/ 26009 h 2560320"/>
                <a:gd name="connsiteX147" fmla="*/ 1047298 w 2560320"/>
                <a:gd name="connsiteY147" fmla="*/ 22172 h 2560320"/>
                <a:gd name="connsiteX148" fmla="*/ 1096783 w 2560320"/>
                <a:gd name="connsiteY148" fmla="*/ 153212 h 2560320"/>
                <a:gd name="connsiteX149" fmla="*/ 1163295 w 2560320"/>
                <a:gd name="connsiteY149" fmla="*/ 143061 h 2560320"/>
                <a:gd name="connsiteX150" fmla="*/ 1165727 w 2560320"/>
                <a:gd name="connsiteY150" fmla="*/ 142939 h 2560320"/>
                <a:gd name="connsiteX151" fmla="*/ 1179459 w 2560320"/>
                <a:gd name="connsiteY151" fmla="*/ 5085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560320" h="2560320">
                  <a:moveTo>
                    <a:pt x="1280160" y="0"/>
                  </a:moveTo>
                  <a:lnTo>
                    <a:pt x="1380861" y="5085"/>
                  </a:lnTo>
                  <a:lnTo>
                    <a:pt x="1394593" y="142939"/>
                  </a:lnTo>
                  <a:lnTo>
                    <a:pt x="1397025" y="143061"/>
                  </a:lnTo>
                  <a:lnTo>
                    <a:pt x="1463538" y="153212"/>
                  </a:lnTo>
                  <a:lnTo>
                    <a:pt x="1513023" y="22173"/>
                  </a:lnTo>
                  <a:lnTo>
                    <a:pt x="1538157" y="26009"/>
                  </a:lnTo>
                  <a:cubicBezTo>
                    <a:pt x="1579825" y="34535"/>
                    <a:pt x="1620755" y="45086"/>
                    <a:pt x="1660841" y="57554"/>
                  </a:cubicBezTo>
                  <a:lnTo>
                    <a:pt x="1707437" y="74608"/>
                  </a:lnTo>
                  <a:lnTo>
                    <a:pt x="1684865" y="212269"/>
                  </a:lnTo>
                  <a:lnTo>
                    <a:pt x="1725067" y="226983"/>
                  </a:lnTo>
                  <a:lnTo>
                    <a:pt x="1749267" y="238641"/>
                  </a:lnTo>
                  <a:lnTo>
                    <a:pt x="1830433" y="125640"/>
                  </a:lnTo>
                  <a:lnTo>
                    <a:pt x="1890361" y="154509"/>
                  </a:lnTo>
                  <a:cubicBezTo>
                    <a:pt x="1926639" y="174216"/>
                    <a:pt x="1961857" y="195626"/>
                    <a:pt x="1995910" y="218631"/>
                  </a:cubicBezTo>
                  <a:lnTo>
                    <a:pt x="2005211" y="225586"/>
                  </a:lnTo>
                  <a:lnTo>
                    <a:pt x="1947439" y="353467"/>
                  </a:lnTo>
                  <a:lnTo>
                    <a:pt x="2003261" y="395210"/>
                  </a:lnTo>
                  <a:lnTo>
                    <a:pt x="2110787" y="307165"/>
                  </a:lnTo>
                  <a:lnTo>
                    <a:pt x="2185370" y="374950"/>
                  </a:lnTo>
                  <a:lnTo>
                    <a:pt x="2253156" y="449533"/>
                  </a:lnTo>
                  <a:lnTo>
                    <a:pt x="2165110" y="557059"/>
                  </a:lnTo>
                  <a:lnTo>
                    <a:pt x="2206853" y="612881"/>
                  </a:lnTo>
                  <a:lnTo>
                    <a:pt x="2334734" y="555110"/>
                  </a:lnTo>
                  <a:lnTo>
                    <a:pt x="2341689" y="564411"/>
                  </a:lnTo>
                  <a:cubicBezTo>
                    <a:pt x="2364694" y="598463"/>
                    <a:pt x="2386104" y="633682"/>
                    <a:pt x="2405812" y="669960"/>
                  </a:cubicBezTo>
                  <a:lnTo>
                    <a:pt x="2434681" y="729888"/>
                  </a:lnTo>
                  <a:lnTo>
                    <a:pt x="2321680" y="811053"/>
                  </a:lnTo>
                  <a:lnTo>
                    <a:pt x="2333338" y="835253"/>
                  </a:lnTo>
                  <a:lnTo>
                    <a:pt x="2348052" y="875456"/>
                  </a:lnTo>
                  <a:lnTo>
                    <a:pt x="2485713" y="852885"/>
                  </a:lnTo>
                  <a:lnTo>
                    <a:pt x="2502767" y="899480"/>
                  </a:lnTo>
                  <a:cubicBezTo>
                    <a:pt x="2515235" y="939565"/>
                    <a:pt x="2525786" y="980496"/>
                    <a:pt x="2534312" y="1022163"/>
                  </a:cubicBezTo>
                  <a:lnTo>
                    <a:pt x="2538148" y="1047298"/>
                  </a:lnTo>
                  <a:lnTo>
                    <a:pt x="2407108" y="1096783"/>
                  </a:lnTo>
                  <a:lnTo>
                    <a:pt x="2417259" y="1163295"/>
                  </a:lnTo>
                  <a:lnTo>
                    <a:pt x="2417382" y="1165727"/>
                  </a:lnTo>
                  <a:lnTo>
                    <a:pt x="2555235" y="1179459"/>
                  </a:lnTo>
                  <a:lnTo>
                    <a:pt x="2560320" y="1280160"/>
                  </a:lnTo>
                  <a:lnTo>
                    <a:pt x="2555235" y="1380861"/>
                  </a:lnTo>
                  <a:lnTo>
                    <a:pt x="2417382" y="1394593"/>
                  </a:lnTo>
                  <a:lnTo>
                    <a:pt x="2417259" y="1397025"/>
                  </a:lnTo>
                  <a:lnTo>
                    <a:pt x="2407108" y="1463538"/>
                  </a:lnTo>
                  <a:lnTo>
                    <a:pt x="2538148" y="1513023"/>
                  </a:lnTo>
                  <a:lnTo>
                    <a:pt x="2534312" y="1538157"/>
                  </a:lnTo>
                  <a:cubicBezTo>
                    <a:pt x="2525786" y="1579825"/>
                    <a:pt x="2515235" y="1620755"/>
                    <a:pt x="2502767" y="1660841"/>
                  </a:cubicBezTo>
                  <a:lnTo>
                    <a:pt x="2485712" y="1707437"/>
                  </a:lnTo>
                  <a:lnTo>
                    <a:pt x="2348052" y="1684865"/>
                  </a:lnTo>
                  <a:lnTo>
                    <a:pt x="2333338" y="1725067"/>
                  </a:lnTo>
                  <a:lnTo>
                    <a:pt x="2321680" y="1749267"/>
                  </a:lnTo>
                  <a:lnTo>
                    <a:pt x="2434681" y="1830432"/>
                  </a:lnTo>
                  <a:lnTo>
                    <a:pt x="2405812" y="1890361"/>
                  </a:lnTo>
                  <a:cubicBezTo>
                    <a:pt x="2386104" y="1926638"/>
                    <a:pt x="2364694" y="1961857"/>
                    <a:pt x="2341689" y="1995910"/>
                  </a:cubicBezTo>
                  <a:lnTo>
                    <a:pt x="2334734" y="2005210"/>
                  </a:lnTo>
                  <a:lnTo>
                    <a:pt x="2206853" y="1947439"/>
                  </a:lnTo>
                  <a:lnTo>
                    <a:pt x="2165110" y="2003261"/>
                  </a:lnTo>
                  <a:lnTo>
                    <a:pt x="2253156" y="2110787"/>
                  </a:lnTo>
                  <a:lnTo>
                    <a:pt x="2185370" y="2185370"/>
                  </a:lnTo>
                  <a:lnTo>
                    <a:pt x="2110787" y="2253156"/>
                  </a:lnTo>
                  <a:lnTo>
                    <a:pt x="2003261" y="2165110"/>
                  </a:lnTo>
                  <a:lnTo>
                    <a:pt x="1947439" y="2206853"/>
                  </a:lnTo>
                  <a:lnTo>
                    <a:pt x="2005211" y="2334734"/>
                  </a:lnTo>
                  <a:lnTo>
                    <a:pt x="1995910" y="2341689"/>
                  </a:lnTo>
                  <a:cubicBezTo>
                    <a:pt x="1961857" y="2364694"/>
                    <a:pt x="1926639" y="2386104"/>
                    <a:pt x="1890361" y="2405812"/>
                  </a:cubicBezTo>
                  <a:lnTo>
                    <a:pt x="1830432" y="2434681"/>
                  </a:lnTo>
                  <a:lnTo>
                    <a:pt x="1749267" y="2321680"/>
                  </a:lnTo>
                  <a:lnTo>
                    <a:pt x="1725067" y="2333338"/>
                  </a:lnTo>
                  <a:lnTo>
                    <a:pt x="1684865" y="2348052"/>
                  </a:lnTo>
                  <a:lnTo>
                    <a:pt x="1707437" y="2485712"/>
                  </a:lnTo>
                  <a:lnTo>
                    <a:pt x="1660841" y="2502767"/>
                  </a:lnTo>
                  <a:cubicBezTo>
                    <a:pt x="1620755" y="2515235"/>
                    <a:pt x="1579825" y="2525786"/>
                    <a:pt x="1538157" y="2534312"/>
                  </a:cubicBezTo>
                  <a:lnTo>
                    <a:pt x="1513023" y="2538148"/>
                  </a:lnTo>
                  <a:lnTo>
                    <a:pt x="1463538" y="2407108"/>
                  </a:lnTo>
                  <a:lnTo>
                    <a:pt x="1397025" y="2417259"/>
                  </a:lnTo>
                  <a:lnTo>
                    <a:pt x="1394593" y="2417382"/>
                  </a:lnTo>
                  <a:lnTo>
                    <a:pt x="1380861" y="2555235"/>
                  </a:lnTo>
                  <a:lnTo>
                    <a:pt x="1280160" y="2560320"/>
                  </a:lnTo>
                  <a:lnTo>
                    <a:pt x="1179459" y="2555235"/>
                  </a:lnTo>
                  <a:lnTo>
                    <a:pt x="1165727" y="2417382"/>
                  </a:lnTo>
                  <a:lnTo>
                    <a:pt x="1163295" y="2417259"/>
                  </a:lnTo>
                  <a:lnTo>
                    <a:pt x="1096783" y="2407108"/>
                  </a:lnTo>
                  <a:lnTo>
                    <a:pt x="1047298" y="2538148"/>
                  </a:lnTo>
                  <a:lnTo>
                    <a:pt x="1022163" y="2534312"/>
                  </a:lnTo>
                  <a:cubicBezTo>
                    <a:pt x="980496" y="2525786"/>
                    <a:pt x="939565" y="2515235"/>
                    <a:pt x="899480" y="2502767"/>
                  </a:cubicBezTo>
                  <a:lnTo>
                    <a:pt x="852885" y="2485713"/>
                  </a:lnTo>
                  <a:lnTo>
                    <a:pt x="875456" y="2348052"/>
                  </a:lnTo>
                  <a:lnTo>
                    <a:pt x="835253" y="2333338"/>
                  </a:lnTo>
                  <a:lnTo>
                    <a:pt x="811053" y="2321680"/>
                  </a:lnTo>
                  <a:lnTo>
                    <a:pt x="729888" y="2434681"/>
                  </a:lnTo>
                  <a:lnTo>
                    <a:pt x="669960" y="2405812"/>
                  </a:lnTo>
                  <a:cubicBezTo>
                    <a:pt x="633682" y="2386104"/>
                    <a:pt x="598463" y="2364694"/>
                    <a:pt x="564411" y="2341689"/>
                  </a:cubicBezTo>
                  <a:lnTo>
                    <a:pt x="555110" y="2334734"/>
                  </a:lnTo>
                  <a:lnTo>
                    <a:pt x="612881" y="2206853"/>
                  </a:lnTo>
                  <a:lnTo>
                    <a:pt x="557059" y="2165110"/>
                  </a:lnTo>
                  <a:lnTo>
                    <a:pt x="449533" y="2253156"/>
                  </a:lnTo>
                  <a:lnTo>
                    <a:pt x="374950" y="2185370"/>
                  </a:lnTo>
                  <a:lnTo>
                    <a:pt x="307165" y="2110787"/>
                  </a:lnTo>
                  <a:lnTo>
                    <a:pt x="395210" y="2003261"/>
                  </a:lnTo>
                  <a:lnTo>
                    <a:pt x="353467" y="1947439"/>
                  </a:lnTo>
                  <a:lnTo>
                    <a:pt x="225586" y="2005210"/>
                  </a:lnTo>
                  <a:lnTo>
                    <a:pt x="218631" y="1995910"/>
                  </a:lnTo>
                  <a:cubicBezTo>
                    <a:pt x="195626" y="1961857"/>
                    <a:pt x="174216" y="1926638"/>
                    <a:pt x="154509" y="1890361"/>
                  </a:cubicBezTo>
                  <a:lnTo>
                    <a:pt x="125640" y="1830433"/>
                  </a:lnTo>
                  <a:lnTo>
                    <a:pt x="238641" y="1749267"/>
                  </a:lnTo>
                  <a:lnTo>
                    <a:pt x="226983" y="1725067"/>
                  </a:lnTo>
                  <a:lnTo>
                    <a:pt x="212269" y="1684865"/>
                  </a:lnTo>
                  <a:lnTo>
                    <a:pt x="74608" y="1707437"/>
                  </a:lnTo>
                  <a:lnTo>
                    <a:pt x="57554" y="1660841"/>
                  </a:lnTo>
                  <a:cubicBezTo>
                    <a:pt x="45086" y="1620755"/>
                    <a:pt x="34535" y="1579825"/>
                    <a:pt x="26009" y="1538157"/>
                  </a:cubicBezTo>
                  <a:lnTo>
                    <a:pt x="22173" y="1513023"/>
                  </a:lnTo>
                  <a:lnTo>
                    <a:pt x="153213" y="1463538"/>
                  </a:lnTo>
                  <a:lnTo>
                    <a:pt x="143061" y="1397025"/>
                  </a:lnTo>
                  <a:lnTo>
                    <a:pt x="142939" y="1394593"/>
                  </a:lnTo>
                  <a:lnTo>
                    <a:pt x="5085" y="1380861"/>
                  </a:lnTo>
                  <a:lnTo>
                    <a:pt x="0" y="1280160"/>
                  </a:lnTo>
                  <a:lnTo>
                    <a:pt x="5085" y="1179459"/>
                  </a:lnTo>
                  <a:lnTo>
                    <a:pt x="142939" y="1165727"/>
                  </a:lnTo>
                  <a:lnTo>
                    <a:pt x="143061" y="1163295"/>
                  </a:lnTo>
                  <a:lnTo>
                    <a:pt x="153213" y="1096783"/>
                  </a:lnTo>
                  <a:lnTo>
                    <a:pt x="22173" y="1047298"/>
                  </a:lnTo>
                  <a:lnTo>
                    <a:pt x="26009" y="1022163"/>
                  </a:lnTo>
                  <a:cubicBezTo>
                    <a:pt x="34535" y="980496"/>
                    <a:pt x="45086" y="939565"/>
                    <a:pt x="57554" y="899480"/>
                  </a:cubicBezTo>
                  <a:lnTo>
                    <a:pt x="74608" y="852884"/>
                  </a:lnTo>
                  <a:lnTo>
                    <a:pt x="212269" y="875456"/>
                  </a:lnTo>
                  <a:lnTo>
                    <a:pt x="226983" y="835253"/>
                  </a:lnTo>
                  <a:lnTo>
                    <a:pt x="238641" y="811053"/>
                  </a:lnTo>
                  <a:lnTo>
                    <a:pt x="125640" y="729888"/>
                  </a:lnTo>
                  <a:lnTo>
                    <a:pt x="154509" y="669960"/>
                  </a:lnTo>
                  <a:cubicBezTo>
                    <a:pt x="174216" y="633682"/>
                    <a:pt x="195626" y="598463"/>
                    <a:pt x="218631" y="564411"/>
                  </a:cubicBezTo>
                  <a:lnTo>
                    <a:pt x="225586" y="555110"/>
                  </a:lnTo>
                  <a:lnTo>
                    <a:pt x="353467" y="612881"/>
                  </a:lnTo>
                  <a:lnTo>
                    <a:pt x="395210" y="557059"/>
                  </a:lnTo>
                  <a:lnTo>
                    <a:pt x="307165" y="449533"/>
                  </a:lnTo>
                  <a:lnTo>
                    <a:pt x="374950" y="374950"/>
                  </a:lnTo>
                  <a:lnTo>
                    <a:pt x="449533" y="307165"/>
                  </a:lnTo>
                  <a:lnTo>
                    <a:pt x="557059" y="395210"/>
                  </a:lnTo>
                  <a:lnTo>
                    <a:pt x="612881" y="353467"/>
                  </a:lnTo>
                  <a:lnTo>
                    <a:pt x="555110" y="225586"/>
                  </a:lnTo>
                  <a:lnTo>
                    <a:pt x="564411" y="218631"/>
                  </a:lnTo>
                  <a:cubicBezTo>
                    <a:pt x="598463" y="195626"/>
                    <a:pt x="633682" y="174216"/>
                    <a:pt x="669960" y="154509"/>
                  </a:cubicBezTo>
                  <a:lnTo>
                    <a:pt x="729888" y="125640"/>
                  </a:lnTo>
                  <a:lnTo>
                    <a:pt x="811053" y="238641"/>
                  </a:lnTo>
                  <a:lnTo>
                    <a:pt x="835253" y="226983"/>
                  </a:lnTo>
                  <a:lnTo>
                    <a:pt x="875456" y="212269"/>
                  </a:lnTo>
                  <a:lnTo>
                    <a:pt x="852885" y="74608"/>
                  </a:lnTo>
                  <a:lnTo>
                    <a:pt x="899480" y="57554"/>
                  </a:lnTo>
                  <a:cubicBezTo>
                    <a:pt x="939565" y="45086"/>
                    <a:pt x="980496" y="34535"/>
                    <a:pt x="1022163" y="26009"/>
                  </a:cubicBezTo>
                  <a:lnTo>
                    <a:pt x="1047298" y="22172"/>
                  </a:lnTo>
                  <a:lnTo>
                    <a:pt x="1096783" y="153212"/>
                  </a:lnTo>
                  <a:lnTo>
                    <a:pt x="1163295" y="143061"/>
                  </a:lnTo>
                  <a:lnTo>
                    <a:pt x="1165727" y="142939"/>
                  </a:lnTo>
                  <a:lnTo>
                    <a:pt x="1179459" y="50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BF27"/>
                </a:gs>
                <a:gs pos="100000">
                  <a:srgbClr val="B06F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175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03132E-C3D1-6D2A-4AB9-B63D1D2F5530}"/>
                </a:ext>
              </a:extLst>
            </p:cNvPr>
            <p:cNvSpPr/>
            <p:nvPr/>
          </p:nvSpPr>
          <p:spPr>
            <a:xfrm>
              <a:off x="1135380" y="697230"/>
              <a:ext cx="2651760" cy="2651760"/>
            </a:xfrm>
            <a:prstGeom prst="ellipse">
              <a:avLst/>
            </a:prstGeom>
            <a:solidFill>
              <a:srgbClr val="F8B925"/>
            </a:solidFill>
            <a:ln>
              <a:noFill/>
            </a:ln>
            <a:effectLst>
              <a:innerShdw blurRad="139700" dist="1651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75A759-0967-8368-33C5-8DC0F8105C99}"/>
                </a:ext>
              </a:extLst>
            </p:cNvPr>
            <p:cNvSpPr/>
            <p:nvPr/>
          </p:nvSpPr>
          <p:spPr>
            <a:xfrm>
              <a:off x="1272540" y="834390"/>
              <a:ext cx="2377440" cy="2377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44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2">
            <a:extLst>
              <a:ext uri="{FF2B5EF4-FFF2-40B4-BE49-F238E27FC236}">
                <a16:creationId xmlns:a16="http://schemas.microsoft.com/office/drawing/2014/main" id="{BCA0C873-FC2A-6742-8DED-B6CFA53D2218}"/>
              </a:ext>
            </a:extLst>
          </p:cNvPr>
          <p:cNvGrpSpPr/>
          <p:nvPr/>
        </p:nvGrpSpPr>
        <p:grpSpPr>
          <a:xfrm rot="10275608">
            <a:off x="3189755" y="2924924"/>
            <a:ext cx="2666686" cy="2666686"/>
            <a:chOff x="2019045" y="1229677"/>
            <a:chExt cx="2038350" cy="203835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40145F-CE1F-EBAE-7DA2-639D4BA6C986}"/>
                </a:ext>
              </a:extLst>
            </p:cNvPr>
            <p:cNvSpPr/>
            <p:nvPr/>
          </p:nvSpPr>
          <p:spPr>
            <a:xfrm>
              <a:off x="2019045" y="1229677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9A28"/>
                </a:gs>
                <a:gs pos="100000">
                  <a:srgbClr val="3E4F01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AA896-658F-A25E-BD50-3AB626BCB056}"/>
                </a:ext>
              </a:extLst>
            </p:cNvPr>
            <p:cNvSpPr/>
            <p:nvPr/>
          </p:nvSpPr>
          <p:spPr>
            <a:xfrm>
              <a:off x="2252407" y="1463039"/>
              <a:ext cx="1571626" cy="1571626"/>
            </a:xfrm>
            <a:prstGeom prst="ellipse">
              <a:avLst/>
            </a:prstGeom>
            <a:solidFill>
              <a:srgbClr val="8D9A28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0C71CE1-1E0E-4A36-C6B7-43A896B8D63C}"/>
                </a:ext>
              </a:extLst>
            </p:cNvPr>
            <p:cNvSpPr/>
            <p:nvPr/>
          </p:nvSpPr>
          <p:spPr>
            <a:xfrm>
              <a:off x="2328290" y="1538922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1">
            <a:extLst>
              <a:ext uri="{FF2B5EF4-FFF2-40B4-BE49-F238E27FC236}">
                <a16:creationId xmlns:a16="http://schemas.microsoft.com/office/drawing/2014/main" id="{11D3D4D6-1D46-8CAD-E689-C8FE5F1D8797}"/>
              </a:ext>
            </a:extLst>
          </p:cNvPr>
          <p:cNvGrpSpPr/>
          <p:nvPr/>
        </p:nvGrpSpPr>
        <p:grpSpPr>
          <a:xfrm rot="10425041">
            <a:off x="4881568" y="4256781"/>
            <a:ext cx="2193594" cy="2193594"/>
            <a:chOff x="4613735" y="2320925"/>
            <a:chExt cx="2038350" cy="20383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A0EB258-92A5-BA65-2377-4CDDAC303326}"/>
                </a:ext>
              </a:extLst>
            </p:cNvPr>
            <p:cNvSpPr/>
            <p:nvPr/>
          </p:nvSpPr>
          <p:spPr>
            <a:xfrm>
              <a:off x="4613735" y="232092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6D96"/>
                </a:gs>
                <a:gs pos="100000">
                  <a:srgbClr val="00396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F927D5-8402-6A24-FA43-726368B46EB4}"/>
                </a:ext>
              </a:extLst>
            </p:cNvPr>
            <p:cNvSpPr/>
            <p:nvPr/>
          </p:nvSpPr>
          <p:spPr>
            <a:xfrm>
              <a:off x="4847097" y="2554287"/>
              <a:ext cx="1571626" cy="1571626"/>
            </a:xfrm>
            <a:prstGeom prst="ellipse">
              <a:avLst/>
            </a:prstGeom>
            <a:solidFill>
              <a:srgbClr val="126D96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4E90B7-D380-3841-4F29-CC9CED8C5ABE}"/>
                </a:ext>
              </a:extLst>
            </p:cNvPr>
            <p:cNvSpPr/>
            <p:nvPr/>
          </p:nvSpPr>
          <p:spPr>
            <a:xfrm>
              <a:off x="4947110" y="2654300"/>
              <a:ext cx="1371600" cy="137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!!10">
            <a:extLst>
              <a:ext uri="{FF2B5EF4-FFF2-40B4-BE49-F238E27FC236}">
                <a16:creationId xmlns:a16="http://schemas.microsoft.com/office/drawing/2014/main" id="{EA91FE12-4FEC-A051-41B8-150661D3CFFC}"/>
              </a:ext>
            </a:extLst>
          </p:cNvPr>
          <p:cNvSpPr txBox="1"/>
          <p:nvPr/>
        </p:nvSpPr>
        <p:spPr>
          <a:xfrm>
            <a:off x="5217683" y="4890144"/>
            <a:ext cx="1476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01</a:t>
            </a:r>
          </a:p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STEP</a:t>
            </a:r>
            <a:endParaRPr lang="fa-IR" sz="2800" dirty="0">
              <a:solidFill>
                <a:srgbClr val="064061"/>
              </a:solidFill>
              <a:latin typeface="General Sans Semibold" pitchFamily="50" charset="0"/>
            </a:endParaRPr>
          </a:p>
        </p:txBody>
      </p:sp>
      <p:sp>
        <p:nvSpPr>
          <p:cNvPr id="45" name="!!9">
            <a:extLst>
              <a:ext uri="{FF2B5EF4-FFF2-40B4-BE49-F238E27FC236}">
                <a16:creationId xmlns:a16="http://schemas.microsoft.com/office/drawing/2014/main" id="{530DE1A6-8F5C-FB2C-C393-A7D6533AB279}"/>
              </a:ext>
            </a:extLst>
          </p:cNvPr>
          <p:cNvSpPr txBox="1"/>
          <p:nvPr/>
        </p:nvSpPr>
        <p:spPr>
          <a:xfrm>
            <a:off x="3870947" y="3626668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02</a:t>
            </a:r>
          </a:p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6" name="!!8">
            <a:extLst>
              <a:ext uri="{FF2B5EF4-FFF2-40B4-BE49-F238E27FC236}">
                <a16:creationId xmlns:a16="http://schemas.microsoft.com/office/drawing/2014/main" id="{46B86C53-1058-58D4-11F9-0F1A896C1C01}"/>
              </a:ext>
            </a:extLst>
          </p:cNvPr>
          <p:cNvSpPr txBox="1"/>
          <p:nvPr/>
        </p:nvSpPr>
        <p:spPr>
          <a:xfrm>
            <a:off x="6277262" y="3153354"/>
            <a:ext cx="159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03</a:t>
            </a:r>
          </a:p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7" name="!!7">
            <a:extLst>
              <a:ext uri="{FF2B5EF4-FFF2-40B4-BE49-F238E27FC236}">
                <a16:creationId xmlns:a16="http://schemas.microsoft.com/office/drawing/2014/main" id="{961DEC46-AB2B-26DB-7D5B-7B0F36D67F74}"/>
              </a:ext>
            </a:extLst>
          </p:cNvPr>
          <p:cNvSpPr txBox="1"/>
          <p:nvPr/>
        </p:nvSpPr>
        <p:spPr>
          <a:xfrm>
            <a:off x="4863665" y="1868697"/>
            <a:ext cx="1092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04</a:t>
            </a:r>
          </a:p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9" name="!!6">
            <a:extLst>
              <a:ext uri="{FF2B5EF4-FFF2-40B4-BE49-F238E27FC236}">
                <a16:creationId xmlns:a16="http://schemas.microsoft.com/office/drawing/2014/main" id="{0DDF216E-5ACB-AAAE-AB26-310BC03A6B30}"/>
              </a:ext>
            </a:extLst>
          </p:cNvPr>
          <p:cNvSpPr txBox="1"/>
          <p:nvPr/>
        </p:nvSpPr>
        <p:spPr>
          <a:xfrm>
            <a:off x="6824438" y="938950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D434A"/>
                </a:solidFill>
                <a:latin typeface="General Sans Semibold" pitchFamily="50" charset="0"/>
              </a:rPr>
              <a:t>05</a:t>
            </a:r>
          </a:p>
          <a:p>
            <a:pPr algn="ctr"/>
            <a:r>
              <a:rPr lang="en-US" sz="3200" dirty="0">
                <a:solidFill>
                  <a:srgbClr val="3D434A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A31DD47E-0B0D-B9C4-A2A8-2A6493CF44AD}"/>
              </a:ext>
            </a:extLst>
          </p:cNvPr>
          <p:cNvSpPr txBox="1"/>
          <p:nvPr/>
        </p:nvSpPr>
        <p:spPr>
          <a:xfrm>
            <a:off x="-2893662" y="795038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5BBDFF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5BBDFF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1" name="!!4">
            <a:extLst>
              <a:ext uri="{FF2B5EF4-FFF2-40B4-BE49-F238E27FC236}">
                <a16:creationId xmlns:a16="http://schemas.microsoft.com/office/drawing/2014/main" id="{5577EA49-2260-12AC-35C4-5420DEF902EB}"/>
              </a:ext>
            </a:extLst>
          </p:cNvPr>
          <p:cNvSpPr txBox="1"/>
          <p:nvPr/>
        </p:nvSpPr>
        <p:spPr>
          <a:xfrm>
            <a:off x="-3877480" y="3306889"/>
            <a:ext cx="2858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CDFC20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CDFC20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2" name="!!3">
            <a:extLst>
              <a:ext uri="{FF2B5EF4-FFF2-40B4-BE49-F238E27FC236}">
                <a16:creationId xmlns:a16="http://schemas.microsoft.com/office/drawing/2014/main" id="{19C1CA04-70B7-B2CD-0C02-969F6814A068}"/>
              </a:ext>
            </a:extLst>
          </p:cNvPr>
          <p:cNvSpPr txBox="1"/>
          <p:nvPr/>
        </p:nvSpPr>
        <p:spPr>
          <a:xfrm>
            <a:off x="13058837" y="6091609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FFC465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FFC465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3" name="!!2">
            <a:extLst>
              <a:ext uri="{FF2B5EF4-FFF2-40B4-BE49-F238E27FC236}">
                <a16:creationId xmlns:a16="http://schemas.microsoft.com/office/drawing/2014/main" id="{9C708E1D-1AC9-8B0F-6F12-4D6B9EF27119}"/>
              </a:ext>
            </a:extLst>
          </p:cNvPr>
          <p:cNvSpPr txBox="1"/>
          <p:nvPr/>
        </p:nvSpPr>
        <p:spPr>
          <a:xfrm>
            <a:off x="-4156973" y="-446276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FF897D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FF897D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4" name="!!1">
            <a:extLst>
              <a:ext uri="{FF2B5EF4-FFF2-40B4-BE49-F238E27FC236}">
                <a16:creationId xmlns:a16="http://schemas.microsoft.com/office/drawing/2014/main" id="{4F243B07-2383-8727-C54C-05D9FC2B7168}"/>
              </a:ext>
            </a:extLst>
          </p:cNvPr>
          <p:cNvSpPr txBox="1"/>
          <p:nvPr/>
        </p:nvSpPr>
        <p:spPr>
          <a:xfrm>
            <a:off x="13058836" y="-92189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AFB5BD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AFB5BD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</p:spTree>
    <p:extLst>
      <p:ext uri="{BB962C8B-B14F-4D97-AF65-F5344CB8AC3E}">
        <p14:creationId xmlns:p14="http://schemas.microsoft.com/office/powerpoint/2010/main" val="19931054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5">
            <a:extLst>
              <a:ext uri="{FF2B5EF4-FFF2-40B4-BE49-F238E27FC236}">
                <a16:creationId xmlns:a16="http://schemas.microsoft.com/office/drawing/2014/main" id="{EEFDCBE6-99C7-ADEE-C0DD-2AA7BD253697}"/>
              </a:ext>
            </a:extLst>
          </p:cNvPr>
          <p:cNvGrpSpPr/>
          <p:nvPr/>
        </p:nvGrpSpPr>
        <p:grpSpPr>
          <a:xfrm>
            <a:off x="6096000" y="242150"/>
            <a:ext cx="2678824" cy="2678824"/>
            <a:chOff x="2999239" y="3992245"/>
            <a:chExt cx="2038350" cy="203835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3CEDBCA-3B22-1B27-BEF8-F18028B8AD70}"/>
                </a:ext>
              </a:extLst>
            </p:cNvPr>
            <p:cNvSpPr/>
            <p:nvPr/>
          </p:nvSpPr>
          <p:spPr>
            <a:xfrm>
              <a:off x="2999239" y="399224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1959B"/>
                </a:gs>
                <a:gs pos="100000">
                  <a:srgbClr val="3D434A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1CC118-41D6-2032-BFFE-97BF12BC4687}"/>
                </a:ext>
              </a:extLst>
            </p:cNvPr>
            <p:cNvSpPr/>
            <p:nvPr/>
          </p:nvSpPr>
          <p:spPr>
            <a:xfrm>
              <a:off x="3232601" y="4225607"/>
              <a:ext cx="1571626" cy="1571626"/>
            </a:xfrm>
            <a:prstGeom prst="ellipse">
              <a:avLst/>
            </a:prstGeom>
            <a:solidFill>
              <a:srgbClr val="91959B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908B1D4-C2F0-FF11-1FC2-D1086189AA1A}"/>
                </a:ext>
              </a:extLst>
            </p:cNvPr>
            <p:cNvSpPr/>
            <p:nvPr/>
          </p:nvSpPr>
          <p:spPr>
            <a:xfrm>
              <a:off x="3308484" y="4301490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4">
            <a:extLst>
              <a:ext uri="{FF2B5EF4-FFF2-40B4-BE49-F238E27FC236}">
                <a16:creationId xmlns:a16="http://schemas.microsoft.com/office/drawing/2014/main" id="{9FD2B913-F09A-4B1F-B4D7-D11CBD38FBF4}"/>
              </a:ext>
            </a:extLst>
          </p:cNvPr>
          <p:cNvGrpSpPr/>
          <p:nvPr/>
        </p:nvGrpSpPr>
        <p:grpSpPr>
          <a:xfrm>
            <a:off x="4319273" y="1304615"/>
            <a:ext cx="2277496" cy="2277496"/>
            <a:chOff x="8012255" y="1661478"/>
            <a:chExt cx="2038350" cy="203835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56A3DFC-D84B-7280-DDF4-8545D4F1B55E}"/>
                </a:ext>
              </a:extLst>
            </p:cNvPr>
            <p:cNvSpPr/>
            <p:nvPr/>
          </p:nvSpPr>
          <p:spPr>
            <a:xfrm>
              <a:off x="8012255" y="1661478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25B20"/>
                </a:gs>
                <a:gs pos="100000">
                  <a:srgbClr val="AD11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39635A9-CAB9-12EE-8A09-79DB5B827F0E}"/>
                </a:ext>
              </a:extLst>
            </p:cNvPr>
            <p:cNvSpPr/>
            <p:nvPr/>
          </p:nvSpPr>
          <p:spPr>
            <a:xfrm>
              <a:off x="8245617" y="1894840"/>
              <a:ext cx="1571626" cy="1571626"/>
            </a:xfrm>
            <a:prstGeom prst="ellipse">
              <a:avLst/>
            </a:prstGeom>
            <a:solidFill>
              <a:srgbClr val="F25B20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4E7CFB6-5CEE-CC41-9645-BC5A74F5184F}"/>
                </a:ext>
              </a:extLst>
            </p:cNvPr>
            <p:cNvSpPr/>
            <p:nvPr/>
          </p:nvSpPr>
          <p:spPr>
            <a:xfrm>
              <a:off x="8321500" y="1970723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3">
            <a:extLst>
              <a:ext uri="{FF2B5EF4-FFF2-40B4-BE49-F238E27FC236}">
                <a16:creationId xmlns:a16="http://schemas.microsoft.com/office/drawing/2014/main" id="{B3C0345C-841C-7E4A-F1AC-4756B2AC7A84}"/>
              </a:ext>
            </a:extLst>
          </p:cNvPr>
          <p:cNvGrpSpPr/>
          <p:nvPr/>
        </p:nvGrpSpPr>
        <p:grpSpPr>
          <a:xfrm>
            <a:off x="5358827" y="2117611"/>
            <a:ext cx="3429000" cy="3429000"/>
            <a:chOff x="746760" y="308610"/>
            <a:chExt cx="3429000" cy="3429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F70CC3-8486-93F2-6836-B3C1D3AB6DB1}"/>
                </a:ext>
              </a:extLst>
            </p:cNvPr>
            <p:cNvSpPr/>
            <p:nvPr/>
          </p:nvSpPr>
          <p:spPr>
            <a:xfrm>
              <a:off x="746760" y="308610"/>
              <a:ext cx="3429000" cy="3429000"/>
            </a:xfrm>
            <a:custGeom>
              <a:avLst/>
              <a:gdLst>
                <a:gd name="connsiteX0" fmla="*/ 1280160 w 2560320"/>
                <a:gd name="connsiteY0" fmla="*/ 0 h 2560320"/>
                <a:gd name="connsiteX1" fmla="*/ 1380861 w 2560320"/>
                <a:gd name="connsiteY1" fmla="*/ 5085 h 2560320"/>
                <a:gd name="connsiteX2" fmla="*/ 1394593 w 2560320"/>
                <a:gd name="connsiteY2" fmla="*/ 142939 h 2560320"/>
                <a:gd name="connsiteX3" fmla="*/ 1397025 w 2560320"/>
                <a:gd name="connsiteY3" fmla="*/ 143061 h 2560320"/>
                <a:gd name="connsiteX4" fmla="*/ 1463538 w 2560320"/>
                <a:gd name="connsiteY4" fmla="*/ 153212 h 2560320"/>
                <a:gd name="connsiteX5" fmla="*/ 1513023 w 2560320"/>
                <a:gd name="connsiteY5" fmla="*/ 22173 h 2560320"/>
                <a:gd name="connsiteX6" fmla="*/ 1538157 w 2560320"/>
                <a:gd name="connsiteY6" fmla="*/ 26009 h 2560320"/>
                <a:gd name="connsiteX7" fmla="*/ 1660841 w 2560320"/>
                <a:gd name="connsiteY7" fmla="*/ 57554 h 2560320"/>
                <a:gd name="connsiteX8" fmla="*/ 1707437 w 2560320"/>
                <a:gd name="connsiteY8" fmla="*/ 74608 h 2560320"/>
                <a:gd name="connsiteX9" fmla="*/ 1684865 w 2560320"/>
                <a:gd name="connsiteY9" fmla="*/ 212269 h 2560320"/>
                <a:gd name="connsiteX10" fmla="*/ 1725067 w 2560320"/>
                <a:gd name="connsiteY10" fmla="*/ 226983 h 2560320"/>
                <a:gd name="connsiteX11" fmla="*/ 1749267 w 2560320"/>
                <a:gd name="connsiteY11" fmla="*/ 238641 h 2560320"/>
                <a:gd name="connsiteX12" fmla="*/ 1830433 w 2560320"/>
                <a:gd name="connsiteY12" fmla="*/ 125640 h 2560320"/>
                <a:gd name="connsiteX13" fmla="*/ 1890361 w 2560320"/>
                <a:gd name="connsiteY13" fmla="*/ 154509 h 2560320"/>
                <a:gd name="connsiteX14" fmla="*/ 1995910 w 2560320"/>
                <a:gd name="connsiteY14" fmla="*/ 218631 h 2560320"/>
                <a:gd name="connsiteX15" fmla="*/ 2005211 w 2560320"/>
                <a:gd name="connsiteY15" fmla="*/ 225586 h 2560320"/>
                <a:gd name="connsiteX16" fmla="*/ 1947439 w 2560320"/>
                <a:gd name="connsiteY16" fmla="*/ 353467 h 2560320"/>
                <a:gd name="connsiteX17" fmla="*/ 2003261 w 2560320"/>
                <a:gd name="connsiteY17" fmla="*/ 395210 h 2560320"/>
                <a:gd name="connsiteX18" fmla="*/ 2110787 w 2560320"/>
                <a:gd name="connsiteY18" fmla="*/ 307165 h 2560320"/>
                <a:gd name="connsiteX19" fmla="*/ 2185370 w 2560320"/>
                <a:gd name="connsiteY19" fmla="*/ 374950 h 2560320"/>
                <a:gd name="connsiteX20" fmla="*/ 2253156 w 2560320"/>
                <a:gd name="connsiteY20" fmla="*/ 449533 h 2560320"/>
                <a:gd name="connsiteX21" fmla="*/ 2165110 w 2560320"/>
                <a:gd name="connsiteY21" fmla="*/ 557059 h 2560320"/>
                <a:gd name="connsiteX22" fmla="*/ 2206853 w 2560320"/>
                <a:gd name="connsiteY22" fmla="*/ 612881 h 2560320"/>
                <a:gd name="connsiteX23" fmla="*/ 2334734 w 2560320"/>
                <a:gd name="connsiteY23" fmla="*/ 555110 h 2560320"/>
                <a:gd name="connsiteX24" fmla="*/ 2341689 w 2560320"/>
                <a:gd name="connsiteY24" fmla="*/ 564411 h 2560320"/>
                <a:gd name="connsiteX25" fmla="*/ 2405812 w 2560320"/>
                <a:gd name="connsiteY25" fmla="*/ 669960 h 2560320"/>
                <a:gd name="connsiteX26" fmla="*/ 2434681 w 2560320"/>
                <a:gd name="connsiteY26" fmla="*/ 729888 h 2560320"/>
                <a:gd name="connsiteX27" fmla="*/ 2321680 w 2560320"/>
                <a:gd name="connsiteY27" fmla="*/ 811053 h 2560320"/>
                <a:gd name="connsiteX28" fmla="*/ 2333338 w 2560320"/>
                <a:gd name="connsiteY28" fmla="*/ 835253 h 2560320"/>
                <a:gd name="connsiteX29" fmla="*/ 2348052 w 2560320"/>
                <a:gd name="connsiteY29" fmla="*/ 875456 h 2560320"/>
                <a:gd name="connsiteX30" fmla="*/ 2485713 w 2560320"/>
                <a:gd name="connsiteY30" fmla="*/ 852885 h 2560320"/>
                <a:gd name="connsiteX31" fmla="*/ 2502767 w 2560320"/>
                <a:gd name="connsiteY31" fmla="*/ 899480 h 2560320"/>
                <a:gd name="connsiteX32" fmla="*/ 2534312 w 2560320"/>
                <a:gd name="connsiteY32" fmla="*/ 1022163 h 2560320"/>
                <a:gd name="connsiteX33" fmla="*/ 2538148 w 2560320"/>
                <a:gd name="connsiteY33" fmla="*/ 1047298 h 2560320"/>
                <a:gd name="connsiteX34" fmla="*/ 2407108 w 2560320"/>
                <a:gd name="connsiteY34" fmla="*/ 1096783 h 2560320"/>
                <a:gd name="connsiteX35" fmla="*/ 2417259 w 2560320"/>
                <a:gd name="connsiteY35" fmla="*/ 1163295 h 2560320"/>
                <a:gd name="connsiteX36" fmla="*/ 2417382 w 2560320"/>
                <a:gd name="connsiteY36" fmla="*/ 1165727 h 2560320"/>
                <a:gd name="connsiteX37" fmla="*/ 2555235 w 2560320"/>
                <a:gd name="connsiteY37" fmla="*/ 1179459 h 2560320"/>
                <a:gd name="connsiteX38" fmla="*/ 2560320 w 2560320"/>
                <a:gd name="connsiteY38" fmla="*/ 1280160 h 2560320"/>
                <a:gd name="connsiteX39" fmla="*/ 2555235 w 2560320"/>
                <a:gd name="connsiteY39" fmla="*/ 1380861 h 2560320"/>
                <a:gd name="connsiteX40" fmla="*/ 2417382 w 2560320"/>
                <a:gd name="connsiteY40" fmla="*/ 1394593 h 2560320"/>
                <a:gd name="connsiteX41" fmla="*/ 2417259 w 2560320"/>
                <a:gd name="connsiteY41" fmla="*/ 1397025 h 2560320"/>
                <a:gd name="connsiteX42" fmla="*/ 2407108 w 2560320"/>
                <a:gd name="connsiteY42" fmla="*/ 1463538 h 2560320"/>
                <a:gd name="connsiteX43" fmla="*/ 2538148 w 2560320"/>
                <a:gd name="connsiteY43" fmla="*/ 1513023 h 2560320"/>
                <a:gd name="connsiteX44" fmla="*/ 2534312 w 2560320"/>
                <a:gd name="connsiteY44" fmla="*/ 1538157 h 2560320"/>
                <a:gd name="connsiteX45" fmla="*/ 2502767 w 2560320"/>
                <a:gd name="connsiteY45" fmla="*/ 1660841 h 2560320"/>
                <a:gd name="connsiteX46" fmla="*/ 2485712 w 2560320"/>
                <a:gd name="connsiteY46" fmla="*/ 1707437 h 2560320"/>
                <a:gd name="connsiteX47" fmla="*/ 2348052 w 2560320"/>
                <a:gd name="connsiteY47" fmla="*/ 1684865 h 2560320"/>
                <a:gd name="connsiteX48" fmla="*/ 2333338 w 2560320"/>
                <a:gd name="connsiteY48" fmla="*/ 1725067 h 2560320"/>
                <a:gd name="connsiteX49" fmla="*/ 2321680 w 2560320"/>
                <a:gd name="connsiteY49" fmla="*/ 1749267 h 2560320"/>
                <a:gd name="connsiteX50" fmla="*/ 2434681 w 2560320"/>
                <a:gd name="connsiteY50" fmla="*/ 1830432 h 2560320"/>
                <a:gd name="connsiteX51" fmla="*/ 2405812 w 2560320"/>
                <a:gd name="connsiteY51" fmla="*/ 1890361 h 2560320"/>
                <a:gd name="connsiteX52" fmla="*/ 2341689 w 2560320"/>
                <a:gd name="connsiteY52" fmla="*/ 1995910 h 2560320"/>
                <a:gd name="connsiteX53" fmla="*/ 2334734 w 2560320"/>
                <a:gd name="connsiteY53" fmla="*/ 2005210 h 2560320"/>
                <a:gd name="connsiteX54" fmla="*/ 2206853 w 2560320"/>
                <a:gd name="connsiteY54" fmla="*/ 1947439 h 2560320"/>
                <a:gd name="connsiteX55" fmla="*/ 2165110 w 2560320"/>
                <a:gd name="connsiteY55" fmla="*/ 2003261 h 2560320"/>
                <a:gd name="connsiteX56" fmla="*/ 2253156 w 2560320"/>
                <a:gd name="connsiteY56" fmla="*/ 2110787 h 2560320"/>
                <a:gd name="connsiteX57" fmla="*/ 2185370 w 2560320"/>
                <a:gd name="connsiteY57" fmla="*/ 2185370 h 2560320"/>
                <a:gd name="connsiteX58" fmla="*/ 2110787 w 2560320"/>
                <a:gd name="connsiteY58" fmla="*/ 2253156 h 2560320"/>
                <a:gd name="connsiteX59" fmla="*/ 2003261 w 2560320"/>
                <a:gd name="connsiteY59" fmla="*/ 2165110 h 2560320"/>
                <a:gd name="connsiteX60" fmla="*/ 1947439 w 2560320"/>
                <a:gd name="connsiteY60" fmla="*/ 2206853 h 2560320"/>
                <a:gd name="connsiteX61" fmla="*/ 2005211 w 2560320"/>
                <a:gd name="connsiteY61" fmla="*/ 2334734 h 2560320"/>
                <a:gd name="connsiteX62" fmla="*/ 1995910 w 2560320"/>
                <a:gd name="connsiteY62" fmla="*/ 2341689 h 2560320"/>
                <a:gd name="connsiteX63" fmla="*/ 1890361 w 2560320"/>
                <a:gd name="connsiteY63" fmla="*/ 2405812 h 2560320"/>
                <a:gd name="connsiteX64" fmla="*/ 1830432 w 2560320"/>
                <a:gd name="connsiteY64" fmla="*/ 2434681 h 2560320"/>
                <a:gd name="connsiteX65" fmla="*/ 1749267 w 2560320"/>
                <a:gd name="connsiteY65" fmla="*/ 2321680 h 2560320"/>
                <a:gd name="connsiteX66" fmla="*/ 1725067 w 2560320"/>
                <a:gd name="connsiteY66" fmla="*/ 2333338 h 2560320"/>
                <a:gd name="connsiteX67" fmla="*/ 1684865 w 2560320"/>
                <a:gd name="connsiteY67" fmla="*/ 2348052 h 2560320"/>
                <a:gd name="connsiteX68" fmla="*/ 1707437 w 2560320"/>
                <a:gd name="connsiteY68" fmla="*/ 2485712 h 2560320"/>
                <a:gd name="connsiteX69" fmla="*/ 1660841 w 2560320"/>
                <a:gd name="connsiteY69" fmla="*/ 2502767 h 2560320"/>
                <a:gd name="connsiteX70" fmla="*/ 1538157 w 2560320"/>
                <a:gd name="connsiteY70" fmla="*/ 2534312 h 2560320"/>
                <a:gd name="connsiteX71" fmla="*/ 1513023 w 2560320"/>
                <a:gd name="connsiteY71" fmla="*/ 2538148 h 2560320"/>
                <a:gd name="connsiteX72" fmla="*/ 1463538 w 2560320"/>
                <a:gd name="connsiteY72" fmla="*/ 2407108 h 2560320"/>
                <a:gd name="connsiteX73" fmla="*/ 1397025 w 2560320"/>
                <a:gd name="connsiteY73" fmla="*/ 2417259 h 2560320"/>
                <a:gd name="connsiteX74" fmla="*/ 1394593 w 2560320"/>
                <a:gd name="connsiteY74" fmla="*/ 2417382 h 2560320"/>
                <a:gd name="connsiteX75" fmla="*/ 1380861 w 2560320"/>
                <a:gd name="connsiteY75" fmla="*/ 2555235 h 2560320"/>
                <a:gd name="connsiteX76" fmla="*/ 1280160 w 2560320"/>
                <a:gd name="connsiteY76" fmla="*/ 2560320 h 2560320"/>
                <a:gd name="connsiteX77" fmla="*/ 1179459 w 2560320"/>
                <a:gd name="connsiteY77" fmla="*/ 2555235 h 2560320"/>
                <a:gd name="connsiteX78" fmla="*/ 1165727 w 2560320"/>
                <a:gd name="connsiteY78" fmla="*/ 2417382 h 2560320"/>
                <a:gd name="connsiteX79" fmla="*/ 1163295 w 2560320"/>
                <a:gd name="connsiteY79" fmla="*/ 2417259 h 2560320"/>
                <a:gd name="connsiteX80" fmla="*/ 1096783 w 2560320"/>
                <a:gd name="connsiteY80" fmla="*/ 2407108 h 2560320"/>
                <a:gd name="connsiteX81" fmla="*/ 1047298 w 2560320"/>
                <a:gd name="connsiteY81" fmla="*/ 2538148 h 2560320"/>
                <a:gd name="connsiteX82" fmla="*/ 1022163 w 2560320"/>
                <a:gd name="connsiteY82" fmla="*/ 2534312 h 2560320"/>
                <a:gd name="connsiteX83" fmla="*/ 899480 w 2560320"/>
                <a:gd name="connsiteY83" fmla="*/ 2502767 h 2560320"/>
                <a:gd name="connsiteX84" fmla="*/ 852885 w 2560320"/>
                <a:gd name="connsiteY84" fmla="*/ 2485713 h 2560320"/>
                <a:gd name="connsiteX85" fmla="*/ 875456 w 2560320"/>
                <a:gd name="connsiteY85" fmla="*/ 2348052 h 2560320"/>
                <a:gd name="connsiteX86" fmla="*/ 835253 w 2560320"/>
                <a:gd name="connsiteY86" fmla="*/ 2333338 h 2560320"/>
                <a:gd name="connsiteX87" fmla="*/ 811053 w 2560320"/>
                <a:gd name="connsiteY87" fmla="*/ 2321680 h 2560320"/>
                <a:gd name="connsiteX88" fmla="*/ 729888 w 2560320"/>
                <a:gd name="connsiteY88" fmla="*/ 2434681 h 2560320"/>
                <a:gd name="connsiteX89" fmla="*/ 669960 w 2560320"/>
                <a:gd name="connsiteY89" fmla="*/ 2405812 h 2560320"/>
                <a:gd name="connsiteX90" fmla="*/ 564411 w 2560320"/>
                <a:gd name="connsiteY90" fmla="*/ 2341689 h 2560320"/>
                <a:gd name="connsiteX91" fmla="*/ 555110 w 2560320"/>
                <a:gd name="connsiteY91" fmla="*/ 2334734 h 2560320"/>
                <a:gd name="connsiteX92" fmla="*/ 612881 w 2560320"/>
                <a:gd name="connsiteY92" fmla="*/ 2206853 h 2560320"/>
                <a:gd name="connsiteX93" fmla="*/ 557059 w 2560320"/>
                <a:gd name="connsiteY93" fmla="*/ 2165110 h 2560320"/>
                <a:gd name="connsiteX94" fmla="*/ 449533 w 2560320"/>
                <a:gd name="connsiteY94" fmla="*/ 2253156 h 2560320"/>
                <a:gd name="connsiteX95" fmla="*/ 374950 w 2560320"/>
                <a:gd name="connsiteY95" fmla="*/ 2185370 h 2560320"/>
                <a:gd name="connsiteX96" fmla="*/ 307165 w 2560320"/>
                <a:gd name="connsiteY96" fmla="*/ 2110787 h 2560320"/>
                <a:gd name="connsiteX97" fmla="*/ 395210 w 2560320"/>
                <a:gd name="connsiteY97" fmla="*/ 2003261 h 2560320"/>
                <a:gd name="connsiteX98" fmla="*/ 353467 w 2560320"/>
                <a:gd name="connsiteY98" fmla="*/ 1947439 h 2560320"/>
                <a:gd name="connsiteX99" fmla="*/ 225586 w 2560320"/>
                <a:gd name="connsiteY99" fmla="*/ 2005210 h 2560320"/>
                <a:gd name="connsiteX100" fmla="*/ 218631 w 2560320"/>
                <a:gd name="connsiteY100" fmla="*/ 1995910 h 2560320"/>
                <a:gd name="connsiteX101" fmla="*/ 154509 w 2560320"/>
                <a:gd name="connsiteY101" fmla="*/ 1890361 h 2560320"/>
                <a:gd name="connsiteX102" fmla="*/ 125640 w 2560320"/>
                <a:gd name="connsiteY102" fmla="*/ 1830433 h 2560320"/>
                <a:gd name="connsiteX103" fmla="*/ 238641 w 2560320"/>
                <a:gd name="connsiteY103" fmla="*/ 1749267 h 2560320"/>
                <a:gd name="connsiteX104" fmla="*/ 226983 w 2560320"/>
                <a:gd name="connsiteY104" fmla="*/ 1725067 h 2560320"/>
                <a:gd name="connsiteX105" fmla="*/ 212269 w 2560320"/>
                <a:gd name="connsiteY105" fmla="*/ 1684865 h 2560320"/>
                <a:gd name="connsiteX106" fmla="*/ 74608 w 2560320"/>
                <a:gd name="connsiteY106" fmla="*/ 1707437 h 2560320"/>
                <a:gd name="connsiteX107" fmla="*/ 57554 w 2560320"/>
                <a:gd name="connsiteY107" fmla="*/ 1660841 h 2560320"/>
                <a:gd name="connsiteX108" fmla="*/ 26009 w 2560320"/>
                <a:gd name="connsiteY108" fmla="*/ 1538157 h 2560320"/>
                <a:gd name="connsiteX109" fmla="*/ 22173 w 2560320"/>
                <a:gd name="connsiteY109" fmla="*/ 1513023 h 2560320"/>
                <a:gd name="connsiteX110" fmla="*/ 153213 w 2560320"/>
                <a:gd name="connsiteY110" fmla="*/ 1463538 h 2560320"/>
                <a:gd name="connsiteX111" fmla="*/ 143061 w 2560320"/>
                <a:gd name="connsiteY111" fmla="*/ 1397025 h 2560320"/>
                <a:gd name="connsiteX112" fmla="*/ 142939 w 2560320"/>
                <a:gd name="connsiteY112" fmla="*/ 1394593 h 2560320"/>
                <a:gd name="connsiteX113" fmla="*/ 5085 w 2560320"/>
                <a:gd name="connsiteY113" fmla="*/ 1380861 h 2560320"/>
                <a:gd name="connsiteX114" fmla="*/ 0 w 2560320"/>
                <a:gd name="connsiteY114" fmla="*/ 1280160 h 2560320"/>
                <a:gd name="connsiteX115" fmla="*/ 5085 w 2560320"/>
                <a:gd name="connsiteY115" fmla="*/ 1179459 h 2560320"/>
                <a:gd name="connsiteX116" fmla="*/ 142939 w 2560320"/>
                <a:gd name="connsiteY116" fmla="*/ 1165727 h 2560320"/>
                <a:gd name="connsiteX117" fmla="*/ 143061 w 2560320"/>
                <a:gd name="connsiteY117" fmla="*/ 1163295 h 2560320"/>
                <a:gd name="connsiteX118" fmla="*/ 153213 w 2560320"/>
                <a:gd name="connsiteY118" fmla="*/ 1096783 h 2560320"/>
                <a:gd name="connsiteX119" fmla="*/ 22173 w 2560320"/>
                <a:gd name="connsiteY119" fmla="*/ 1047298 h 2560320"/>
                <a:gd name="connsiteX120" fmla="*/ 26009 w 2560320"/>
                <a:gd name="connsiteY120" fmla="*/ 1022163 h 2560320"/>
                <a:gd name="connsiteX121" fmla="*/ 57554 w 2560320"/>
                <a:gd name="connsiteY121" fmla="*/ 899480 h 2560320"/>
                <a:gd name="connsiteX122" fmla="*/ 74608 w 2560320"/>
                <a:gd name="connsiteY122" fmla="*/ 852884 h 2560320"/>
                <a:gd name="connsiteX123" fmla="*/ 212269 w 2560320"/>
                <a:gd name="connsiteY123" fmla="*/ 875456 h 2560320"/>
                <a:gd name="connsiteX124" fmla="*/ 226983 w 2560320"/>
                <a:gd name="connsiteY124" fmla="*/ 835253 h 2560320"/>
                <a:gd name="connsiteX125" fmla="*/ 238641 w 2560320"/>
                <a:gd name="connsiteY125" fmla="*/ 811053 h 2560320"/>
                <a:gd name="connsiteX126" fmla="*/ 125640 w 2560320"/>
                <a:gd name="connsiteY126" fmla="*/ 729888 h 2560320"/>
                <a:gd name="connsiteX127" fmla="*/ 154509 w 2560320"/>
                <a:gd name="connsiteY127" fmla="*/ 669960 h 2560320"/>
                <a:gd name="connsiteX128" fmla="*/ 218631 w 2560320"/>
                <a:gd name="connsiteY128" fmla="*/ 564411 h 2560320"/>
                <a:gd name="connsiteX129" fmla="*/ 225586 w 2560320"/>
                <a:gd name="connsiteY129" fmla="*/ 555110 h 2560320"/>
                <a:gd name="connsiteX130" fmla="*/ 353467 w 2560320"/>
                <a:gd name="connsiteY130" fmla="*/ 612881 h 2560320"/>
                <a:gd name="connsiteX131" fmla="*/ 395210 w 2560320"/>
                <a:gd name="connsiteY131" fmla="*/ 557059 h 2560320"/>
                <a:gd name="connsiteX132" fmla="*/ 307165 w 2560320"/>
                <a:gd name="connsiteY132" fmla="*/ 449533 h 2560320"/>
                <a:gd name="connsiteX133" fmla="*/ 374950 w 2560320"/>
                <a:gd name="connsiteY133" fmla="*/ 374950 h 2560320"/>
                <a:gd name="connsiteX134" fmla="*/ 449533 w 2560320"/>
                <a:gd name="connsiteY134" fmla="*/ 307165 h 2560320"/>
                <a:gd name="connsiteX135" fmla="*/ 557059 w 2560320"/>
                <a:gd name="connsiteY135" fmla="*/ 395210 h 2560320"/>
                <a:gd name="connsiteX136" fmla="*/ 612881 w 2560320"/>
                <a:gd name="connsiteY136" fmla="*/ 353467 h 2560320"/>
                <a:gd name="connsiteX137" fmla="*/ 555110 w 2560320"/>
                <a:gd name="connsiteY137" fmla="*/ 225586 h 2560320"/>
                <a:gd name="connsiteX138" fmla="*/ 564411 w 2560320"/>
                <a:gd name="connsiteY138" fmla="*/ 218631 h 2560320"/>
                <a:gd name="connsiteX139" fmla="*/ 669960 w 2560320"/>
                <a:gd name="connsiteY139" fmla="*/ 154509 h 2560320"/>
                <a:gd name="connsiteX140" fmla="*/ 729888 w 2560320"/>
                <a:gd name="connsiteY140" fmla="*/ 125640 h 2560320"/>
                <a:gd name="connsiteX141" fmla="*/ 811053 w 2560320"/>
                <a:gd name="connsiteY141" fmla="*/ 238641 h 2560320"/>
                <a:gd name="connsiteX142" fmla="*/ 835253 w 2560320"/>
                <a:gd name="connsiteY142" fmla="*/ 226983 h 2560320"/>
                <a:gd name="connsiteX143" fmla="*/ 875456 w 2560320"/>
                <a:gd name="connsiteY143" fmla="*/ 212269 h 2560320"/>
                <a:gd name="connsiteX144" fmla="*/ 852885 w 2560320"/>
                <a:gd name="connsiteY144" fmla="*/ 74608 h 2560320"/>
                <a:gd name="connsiteX145" fmla="*/ 899480 w 2560320"/>
                <a:gd name="connsiteY145" fmla="*/ 57554 h 2560320"/>
                <a:gd name="connsiteX146" fmla="*/ 1022163 w 2560320"/>
                <a:gd name="connsiteY146" fmla="*/ 26009 h 2560320"/>
                <a:gd name="connsiteX147" fmla="*/ 1047298 w 2560320"/>
                <a:gd name="connsiteY147" fmla="*/ 22172 h 2560320"/>
                <a:gd name="connsiteX148" fmla="*/ 1096783 w 2560320"/>
                <a:gd name="connsiteY148" fmla="*/ 153212 h 2560320"/>
                <a:gd name="connsiteX149" fmla="*/ 1163295 w 2560320"/>
                <a:gd name="connsiteY149" fmla="*/ 143061 h 2560320"/>
                <a:gd name="connsiteX150" fmla="*/ 1165727 w 2560320"/>
                <a:gd name="connsiteY150" fmla="*/ 142939 h 2560320"/>
                <a:gd name="connsiteX151" fmla="*/ 1179459 w 2560320"/>
                <a:gd name="connsiteY151" fmla="*/ 5085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560320" h="2560320">
                  <a:moveTo>
                    <a:pt x="1280160" y="0"/>
                  </a:moveTo>
                  <a:lnTo>
                    <a:pt x="1380861" y="5085"/>
                  </a:lnTo>
                  <a:lnTo>
                    <a:pt x="1394593" y="142939"/>
                  </a:lnTo>
                  <a:lnTo>
                    <a:pt x="1397025" y="143061"/>
                  </a:lnTo>
                  <a:lnTo>
                    <a:pt x="1463538" y="153212"/>
                  </a:lnTo>
                  <a:lnTo>
                    <a:pt x="1513023" y="22173"/>
                  </a:lnTo>
                  <a:lnTo>
                    <a:pt x="1538157" y="26009"/>
                  </a:lnTo>
                  <a:cubicBezTo>
                    <a:pt x="1579825" y="34535"/>
                    <a:pt x="1620755" y="45086"/>
                    <a:pt x="1660841" y="57554"/>
                  </a:cubicBezTo>
                  <a:lnTo>
                    <a:pt x="1707437" y="74608"/>
                  </a:lnTo>
                  <a:lnTo>
                    <a:pt x="1684865" y="212269"/>
                  </a:lnTo>
                  <a:lnTo>
                    <a:pt x="1725067" y="226983"/>
                  </a:lnTo>
                  <a:lnTo>
                    <a:pt x="1749267" y="238641"/>
                  </a:lnTo>
                  <a:lnTo>
                    <a:pt x="1830433" y="125640"/>
                  </a:lnTo>
                  <a:lnTo>
                    <a:pt x="1890361" y="154509"/>
                  </a:lnTo>
                  <a:cubicBezTo>
                    <a:pt x="1926639" y="174216"/>
                    <a:pt x="1961857" y="195626"/>
                    <a:pt x="1995910" y="218631"/>
                  </a:cubicBezTo>
                  <a:lnTo>
                    <a:pt x="2005211" y="225586"/>
                  </a:lnTo>
                  <a:lnTo>
                    <a:pt x="1947439" y="353467"/>
                  </a:lnTo>
                  <a:lnTo>
                    <a:pt x="2003261" y="395210"/>
                  </a:lnTo>
                  <a:lnTo>
                    <a:pt x="2110787" y="307165"/>
                  </a:lnTo>
                  <a:lnTo>
                    <a:pt x="2185370" y="374950"/>
                  </a:lnTo>
                  <a:lnTo>
                    <a:pt x="2253156" y="449533"/>
                  </a:lnTo>
                  <a:lnTo>
                    <a:pt x="2165110" y="557059"/>
                  </a:lnTo>
                  <a:lnTo>
                    <a:pt x="2206853" y="612881"/>
                  </a:lnTo>
                  <a:lnTo>
                    <a:pt x="2334734" y="555110"/>
                  </a:lnTo>
                  <a:lnTo>
                    <a:pt x="2341689" y="564411"/>
                  </a:lnTo>
                  <a:cubicBezTo>
                    <a:pt x="2364694" y="598463"/>
                    <a:pt x="2386104" y="633682"/>
                    <a:pt x="2405812" y="669960"/>
                  </a:cubicBezTo>
                  <a:lnTo>
                    <a:pt x="2434681" y="729888"/>
                  </a:lnTo>
                  <a:lnTo>
                    <a:pt x="2321680" y="811053"/>
                  </a:lnTo>
                  <a:lnTo>
                    <a:pt x="2333338" y="835253"/>
                  </a:lnTo>
                  <a:lnTo>
                    <a:pt x="2348052" y="875456"/>
                  </a:lnTo>
                  <a:lnTo>
                    <a:pt x="2485713" y="852885"/>
                  </a:lnTo>
                  <a:lnTo>
                    <a:pt x="2502767" y="899480"/>
                  </a:lnTo>
                  <a:cubicBezTo>
                    <a:pt x="2515235" y="939565"/>
                    <a:pt x="2525786" y="980496"/>
                    <a:pt x="2534312" y="1022163"/>
                  </a:cubicBezTo>
                  <a:lnTo>
                    <a:pt x="2538148" y="1047298"/>
                  </a:lnTo>
                  <a:lnTo>
                    <a:pt x="2407108" y="1096783"/>
                  </a:lnTo>
                  <a:lnTo>
                    <a:pt x="2417259" y="1163295"/>
                  </a:lnTo>
                  <a:lnTo>
                    <a:pt x="2417382" y="1165727"/>
                  </a:lnTo>
                  <a:lnTo>
                    <a:pt x="2555235" y="1179459"/>
                  </a:lnTo>
                  <a:lnTo>
                    <a:pt x="2560320" y="1280160"/>
                  </a:lnTo>
                  <a:lnTo>
                    <a:pt x="2555235" y="1380861"/>
                  </a:lnTo>
                  <a:lnTo>
                    <a:pt x="2417382" y="1394593"/>
                  </a:lnTo>
                  <a:lnTo>
                    <a:pt x="2417259" y="1397025"/>
                  </a:lnTo>
                  <a:lnTo>
                    <a:pt x="2407108" y="1463538"/>
                  </a:lnTo>
                  <a:lnTo>
                    <a:pt x="2538148" y="1513023"/>
                  </a:lnTo>
                  <a:lnTo>
                    <a:pt x="2534312" y="1538157"/>
                  </a:lnTo>
                  <a:cubicBezTo>
                    <a:pt x="2525786" y="1579825"/>
                    <a:pt x="2515235" y="1620755"/>
                    <a:pt x="2502767" y="1660841"/>
                  </a:cubicBezTo>
                  <a:lnTo>
                    <a:pt x="2485712" y="1707437"/>
                  </a:lnTo>
                  <a:lnTo>
                    <a:pt x="2348052" y="1684865"/>
                  </a:lnTo>
                  <a:lnTo>
                    <a:pt x="2333338" y="1725067"/>
                  </a:lnTo>
                  <a:lnTo>
                    <a:pt x="2321680" y="1749267"/>
                  </a:lnTo>
                  <a:lnTo>
                    <a:pt x="2434681" y="1830432"/>
                  </a:lnTo>
                  <a:lnTo>
                    <a:pt x="2405812" y="1890361"/>
                  </a:lnTo>
                  <a:cubicBezTo>
                    <a:pt x="2386104" y="1926638"/>
                    <a:pt x="2364694" y="1961857"/>
                    <a:pt x="2341689" y="1995910"/>
                  </a:cubicBezTo>
                  <a:lnTo>
                    <a:pt x="2334734" y="2005210"/>
                  </a:lnTo>
                  <a:lnTo>
                    <a:pt x="2206853" y="1947439"/>
                  </a:lnTo>
                  <a:lnTo>
                    <a:pt x="2165110" y="2003261"/>
                  </a:lnTo>
                  <a:lnTo>
                    <a:pt x="2253156" y="2110787"/>
                  </a:lnTo>
                  <a:lnTo>
                    <a:pt x="2185370" y="2185370"/>
                  </a:lnTo>
                  <a:lnTo>
                    <a:pt x="2110787" y="2253156"/>
                  </a:lnTo>
                  <a:lnTo>
                    <a:pt x="2003261" y="2165110"/>
                  </a:lnTo>
                  <a:lnTo>
                    <a:pt x="1947439" y="2206853"/>
                  </a:lnTo>
                  <a:lnTo>
                    <a:pt x="2005211" y="2334734"/>
                  </a:lnTo>
                  <a:lnTo>
                    <a:pt x="1995910" y="2341689"/>
                  </a:lnTo>
                  <a:cubicBezTo>
                    <a:pt x="1961857" y="2364694"/>
                    <a:pt x="1926639" y="2386104"/>
                    <a:pt x="1890361" y="2405812"/>
                  </a:cubicBezTo>
                  <a:lnTo>
                    <a:pt x="1830432" y="2434681"/>
                  </a:lnTo>
                  <a:lnTo>
                    <a:pt x="1749267" y="2321680"/>
                  </a:lnTo>
                  <a:lnTo>
                    <a:pt x="1725067" y="2333338"/>
                  </a:lnTo>
                  <a:lnTo>
                    <a:pt x="1684865" y="2348052"/>
                  </a:lnTo>
                  <a:lnTo>
                    <a:pt x="1707437" y="2485712"/>
                  </a:lnTo>
                  <a:lnTo>
                    <a:pt x="1660841" y="2502767"/>
                  </a:lnTo>
                  <a:cubicBezTo>
                    <a:pt x="1620755" y="2515235"/>
                    <a:pt x="1579825" y="2525786"/>
                    <a:pt x="1538157" y="2534312"/>
                  </a:cubicBezTo>
                  <a:lnTo>
                    <a:pt x="1513023" y="2538148"/>
                  </a:lnTo>
                  <a:lnTo>
                    <a:pt x="1463538" y="2407108"/>
                  </a:lnTo>
                  <a:lnTo>
                    <a:pt x="1397025" y="2417259"/>
                  </a:lnTo>
                  <a:lnTo>
                    <a:pt x="1394593" y="2417382"/>
                  </a:lnTo>
                  <a:lnTo>
                    <a:pt x="1380861" y="2555235"/>
                  </a:lnTo>
                  <a:lnTo>
                    <a:pt x="1280160" y="2560320"/>
                  </a:lnTo>
                  <a:lnTo>
                    <a:pt x="1179459" y="2555235"/>
                  </a:lnTo>
                  <a:lnTo>
                    <a:pt x="1165727" y="2417382"/>
                  </a:lnTo>
                  <a:lnTo>
                    <a:pt x="1163295" y="2417259"/>
                  </a:lnTo>
                  <a:lnTo>
                    <a:pt x="1096783" y="2407108"/>
                  </a:lnTo>
                  <a:lnTo>
                    <a:pt x="1047298" y="2538148"/>
                  </a:lnTo>
                  <a:lnTo>
                    <a:pt x="1022163" y="2534312"/>
                  </a:lnTo>
                  <a:cubicBezTo>
                    <a:pt x="980496" y="2525786"/>
                    <a:pt x="939565" y="2515235"/>
                    <a:pt x="899480" y="2502767"/>
                  </a:cubicBezTo>
                  <a:lnTo>
                    <a:pt x="852885" y="2485713"/>
                  </a:lnTo>
                  <a:lnTo>
                    <a:pt x="875456" y="2348052"/>
                  </a:lnTo>
                  <a:lnTo>
                    <a:pt x="835253" y="2333338"/>
                  </a:lnTo>
                  <a:lnTo>
                    <a:pt x="811053" y="2321680"/>
                  </a:lnTo>
                  <a:lnTo>
                    <a:pt x="729888" y="2434681"/>
                  </a:lnTo>
                  <a:lnTo>
                    <a:pt x="669960" y="2405812"/>
                  </a:lnTo>
                  <a:cubicBezTo>
                    <a:pt x="633682" y="2386104"/>
                    <a:pt x="598463" y="2364694"/>
                    <a:pt x="564411" y="2341689"/>
                  </a:cubicBezTo>
                  <a:lnTo>
                    <a:pt x="555110" y="2334734"/>
                  </a:lnTo>
                  <a:lnTo>
                    <a:pt x="612881" y="2206853"/>
                  </a:lnTo>
                  <a:lnTo>
                    <a:pt x="557059" y="2165110"/>
                  </a:lnTo>
                  <a:lnTo>
                    <a:pt x="449533" y="2253156"/>
                  </a:lnTo>
                  <a:lnTo>
                    <a:pt x="374950" y="2185370"/>
                  </a:lnTo>
                  <a:lnTo>
                    <a:pt x="307165" y="2110787"/>
                  </a:lnTo>
                  <a:lnTo>
                    <a:pt x="395210" y="2003261"/>
                  </a:lnTo>
                  <a:lnTo>
                    <a:pt x="353467" y="1947439"/>
                  </a:lnTo>
                  <a:lnTo>
                    <a:pt x="225586" y="2005210"/>
                  </a:lnTo>
                  <a:lnTo>
                    <a:pt x="218631" y="1995910"/>
                  </a:lnTo>
                  <a:cubicBezTo>
                    <a:pt x="195626" y="1961857"/>
                    <a:pt x="174216" y="1926638"/>
                    <a:pt x="154509" y="1890361"/>
                  </a:cubicBezTo>
                  <a:lnTo>
                    <a:pt x="125640" y="1830433"/>
                  </a:lnTo>
                  <a:lnTo>
                    <a:pt x="238641" y="1749267"/>
                  </a:lnTo>
                  <a:lnTo>
                    <a:pt x="226983" y="1725067"/>
                  </a:lnTo>
                  <a:lnTo>
                    <a:pt x="212269" y="1684865"/>
                  </a:lnTo>
                  <a:lnTo>
                    <a:pt x="74608" y="1707437"/>
                  </a:lnTo>
                  <a:lnTo>
                    <a:pt x="57554" y="1660841"/>
                  </a:lnTo>
                  <a:cubicBezTo>
                    <a:pt x="45086" y="1620755"/>
                    <a:pt x="34535" y="1579825"/>
                    <a:pt x="26009" y="1538157"/>
                  </a:cubicBezTo>
                  <a:lnTo>
                    <a:pt x="22173" y="1513023"/>
                  </a:lnTo>
                  <a:lnTo>
                    <a:pt x="153213" y="1463538"/>
                  </a:lnTo>
                  <a:lnTo>
                    <a:pt x="143061" y="1397025"/>
                  </a:lnTo>
                  <a:lnTo>
                    <a:pt x="142939" y="1394593"/>
                  </a:lnTo>
                  <a:lnTo>
                    <a:pt x="5085" y="1380861"/>
                  </a:lnTo>
                  <a:lnTo>
                    <a:pt x="0" y="1280160"/>
                  </a:lnTo>
                  <a:lnTo>
                    <a:pt x="5085" y="1179459"/>
                  </a:lnTo>
                  <a:lnTo>
                    <a:pt x="142939" y="1165727"/>
                  </a:lnTo>
                  <a:lnTo>
                    <a:pt x="143061" y="1163295"/>
                  </a:lnTo>
                  <a:lnTo>
                    <a:pt x="153213" y="1096783"/>
                  </a:lnTo>
                  <a:lnTo>
                    <a:pt x="22173" y="1047298"/>
                  </a:lnTo>
                  <a:lnTo>
                    <a:pt x="26009" y="1022163"/>
                  </a:lnTo>
                  <a:cubicBezTo>
                    <a:pt x="34535" y="980496"/>
                    <a:pt x="45086" y="939565"/>
                    <a:pt x="57554" y="899480"/>
                  </a:cubicBezTo>
                  <a:lnTo>
                    <a:pt x="74608" y="852884"/>
                  </a:lnTo>
                  <a:lnTo>
                    <a:pt x="212269" y="875456"/>
                  </a:lnTo>
                  <a:lnTo>
                    <a:pt x="226983" y="835253"/>
                  </a:lnTo>
                  <a:lnTo>
                    <a:pt x="238641" y="811053"/>
                  </a:lnTo>
                  <a:lnTo>
                    <a:pt x="125640" y="729888"/>
                  </a:lnTo>
                  <a:lnTo>
                    <a:pt x="154509" y="669960"/>
                  </a:lnTo>
                  <a:cubicBezTo>
                    <a:pt x="174216" y="633682"/>
                    <a:pt x="195626" y="598463"/>
                    <a:pt x="218631" y="564411"/>
                  </a:cubicBezTo>
                  <a:lnTo>
                    <a:pt x="225586" y="555110"/>
                  </a:lnTo>
                  <a:lnTo>
                    <a:pt x="353467" y="612881"/>
                  </a:lnTo>
                  <a:lnTo>
                    <a:pt x="395210" y="557059"/>
                  </a:lnTo>
                  <a:lnTo>
                    <a:pt x="307165" y="449533"/>
                  </a:lnTo>
                  <a:lnTo>
                    <a:pt x="374950" y="374950"/>
                  </a:lnTo>
                  <a:lnTo>
                    <a:pt x="449533" y="307165"/>
                  </a:lnTo>
                  <a:lnTo>
                    <a:pt x="557059" y="395210"/>
                  </a:lnTo>
                  <a:lnTo>
                    <a:pt x="612881" y="353467"/>
                  </a:lnTo>
                  <a:lnTo>
                    <a:pt x="555110" y="225586"/>
                  </a:lnTo>
                  <a:lnTo>
                    <a:pt x="564411" y="218631"/>
                  </a:lnTo>
                  <a:cubicBezTo>
                    <a:pt x="598463" y="195626"/>
                    <a:pt x="633682" y="174216"/>
                    <a:pt x="669960" y="154509"/>
                  </a:cubicBezTo>
                  <a:lnTo>
                    <a:pt x="729888" y="125640"/>
                  </a:lnTo>
                  <a:lnTo>
                    <a:pt x="811053" y="238641"/>
                  </a:lnTo>
                  <a:lnTo>
                    <a:pt x="835253" y="226983"/>
                  </a:lnTo>
                  <a:lnTo>
                    <a:pt x="875456" y="212269"/>
                  </a:lnTo>
                  <a:lnTo>
                    <a:pt x="852885" y="74608"/>
                  </a:lnTo>
                  <a:lnTo>
                    <a:pt x="899480" y="57554"/>
                  </a:lnTo>
                  <a:cubicBezTo>
                    <a:pt x="939565" y="45086"/>
                    <a:pt x="980496" y="34535"/>
                    <a:pt x="1022163" y="26009"/>
                  </a:cubicBezTo>
                  <a:lnTo>
                    <a:pt x="1047298" y="22172"/>
                  </a:lnTo>
                  <a:lnTo>
                    <a:pt x="1096783" y="153212"/>
                  </a:lnTo>
                  <a:lnTo>
                    <a:pt x="1163295" y="143061"/>
                  </a:lnTo>
                  <a:lnTo>
                    <a:pt x="1165727" y="142939"/>
                  </a:lnTo>
                  <a:lnTo>
                    <a:pt x="1179459" y="50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BF27"/>
                </a:gs>
                <a:gs pos="100000">
                  <a:srgbClr val="B06F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175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03132E-C3D1-6D2A-4AB9-B63D1D2F5530}"/>
                </a:ext>
              </a:extLst>
            </p:cNvPr>
            <p:cNvSpPr/>
            <p:nvPr/>
          </p:nvSpPr>
          <p:spPr>
            <a:xfrm>
              <a:off x="1135380" y="697230"/>
              <a:ext cx="2651760" cy="2651760"/>
            </a:xfrm>
            <a:prstGeom prst="ellipse">
              <a:avLst/>
            </a:prstGeom>
            <a:solidFill>
              <a:srgbClr val="F8B925"/>
            </a:solidFill>
            <a:ln>
              <a:noFill/>
            </a:ln>
            <a:effectLst>
              <a:innerShdw blurRad="139700" dist="1651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75A759-0967-8368-33C5-8DC0F8105C99}"/>
                </a:ext>
              </a:extLst>
            </p:cNvPr>
            <p:cNvSpPr/>
            <p:nvPr/>
          </p:nvSpPr>
          <p:spPr>
            <a:xfrm>
              <a:off x="1272540" y="834390"/>
              <a:ext cx="2377440" cy="2377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44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2">
            <a:extLst>
              <a:ext uri="{FF2B5EF4-FFF2-40B4-BE49-F238E27FC236}">
                <a16:creationId xmlns:a16="http://schemas.microsoft.com/office/drawing/2014/main" id="{BCA0C873-FC2A-6742-8DED-B6CFA53D2218}"/>
              </a:ext>
            </a:extLst>
          </p:cNvPr>
          <p:cNvGrpSpPr/>
          <p:nvPr/>
        </p:nvGrpSpPr>
        <p:grpSpPr>
          <a:xfrm>
            <a:off x="3189755" y="2924924"/>
            <a:ext cx="2666686" cy="2666686"/>
            <a:chOff x="2019045" y="1229677"/>
            <a:chExt cx="2038350" cy="203835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40145F-CE1F-EBAE-7DA2-639D4BA6C986}"/>
                </a:ext>
              </a:extLst>
            </p:cNvPr>
            <p:cNvSpPr/>
            <p:nvPr/>
          </p:nvSpPr>
          <p:spPr>
            <a:xfrm>
              <a:off x="2019045" y="1229677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9A28"/>
                </a:gs>
                <a:gs pos="100000">
                  <a:srgbClr val="3E4F01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AA896-658F-A25E-BD50-3AB626BCB056}"/>
                </a:ext>
              </a:extLst>
            </p:cNvPr>
            <p:cNvSpPr/>
            <p:nvPr/>
          </p:nvSpPr>
          <p:spPr>
            <a:xfrm>
              <a:off x="2252407" y="1463039"/>
              <a:ext cx="1571626" cy="1571626"/>
            </a:xfrm>
            <a:prstGeom prst="ellipse">
              <a:avLst/>
            </a:prstGeom>
            <a:solidFill>
              <a:srgbClr val="8D9A28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0C71CE1-1E0E-4A36-C6B7-43A896B8D63C}"/>
                </a:ext>
              </a:extLst>
            </p:cNvPr>
            <p:cNvSpPr/>
            <p:nvPr/>
          </p:nvSpPr>
          <p:spPr>
            <a:xfrm>
              <a:off x="2328290" y="1538922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1">
            <a:extLst>
              <a:ext uri="{FF2B5EF4-FFF2-40B4-BE49-F238E27FC236}">
                <a16:creationId xmlns:a16="http://schemas.microsoft.com/office/drawing/2014/main" id="{11D3D4D6-1D46-8CAD-E689-C8FE5F1D8797}"/>
              </a:ext>
            </a:extLst>
          </p:cNvPr>
          <p:cNvGrpSpPr/>
          <p:nvPr/>
        </p:nvGrpSpPr>
        <p:grpSpPr>
          <a:xfrm>
            <a:off x="4881568" y="4256781"/>
            <a:ext cx="2193594" cy="2193594"/>
            <a:chOff x="4613735" y="2320925"/>
            <a:chExt cx="2038350" cy="20383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A0EB258-92A5-BA65-2377-4CDDAC303326}"/>
                </a:ext>
              </a:extLst>
            </p:cNvPr>
            <p:cNvSpPr/>
            <p:nvPr/>
          </p:nvSpPr>
          <p:spPr>
            <a:xfrm>
              <a:off x="4613735" y="232092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6D96"/>
                </a:gs>
                <a:gs pos="100000">
                  <a:srgbClr val="00396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F927D5-8402-6A24-FA43-726368B46EB4}"/>
                </a:ext>
              </a:extLst>
            </p:cNvPr>
            <p:cNvSpPr/>
            <p:nvPr/>
          </p:nvSpPr>
          <p:spPr>
            <a:xfrm>
              <a:off x="4847097" y="2554287"/>
              <a:ext cx="1571626" cy="1571626"/>
            </a:xfrm>
            <a:prstGeom prst="ellipse">
              <a:avLst/>
            </a:prstGeom>
            <a:solidFill>
              <a:srgbClr val="126D96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4E90B7-D380-3841-4F29-CC9CED8C5ABE}"/>
                </a:ext>
              </a:extLst>
            </p:cNvPr>
            <p:cNvSpPr/>
            <p:nvPr/>
          </p:nvSpPr>
          <p:spPr>
            <a:xfrm>
              <a:off x="4947110" y="2654300"/>
              <a:ext cx="1371600" cy="137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!!10">
            <a:extLst>
              <a:ext uri="{FF2B5EF4-FFF2-40B4-BE49-F238E27FC236}">
                <a16:creationId xmlns:a16="http://schemas.microsoft.com/office/drawing/2014/main" id="{EA91FE12-4FEC-A051-41B8-150661D3CFFC}"/>
              </a:ext>
            </a:extLst>
          </p:cNvPr>
          <p:cNvSpPr txBox="1"/>
          <p:nvPr/>
        </p:nvSpPr>
        <p:spPr>
          <a:xfrm>
            <a:off x="5217683" y="4890144"/>
            <a:ext cx="1476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01</a:t>
            </a:r>
          </a:p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STEP</a:t>
            </a:r>
            <a:endParaRPr lang="fa-IR" sz="2800" dirty="0">
              <a:solidFill>
                <a:srgbClr val="064061"/>
              </a:solidFill>
              <a:latin typeface="General Sans Semibold" pitchFamily="50" charset="0"/>
            </a:endParaRPr>
          </a:p>
        </p:txBody>
      </p:sp>
      <p:sp>
        <p:nvSpPr>
          <p:cNvPr id="45" name="!!9">
            <a:extLst>
              <a:ext uri="{FF2B5EF4-FFF2-40B4-BE49-F238E27FC236}">
                <a16:creationId xmlns:a16="http://schemas.microsoft.com/office/drawing/2014/main" id="{530DE1A6-8F5C-FB2C-C393-A7D6533AB279}"/>
              </a:ext>
            </a:extLst>
          </p:cNvPr>
          <p:cNvSpPr txBox="1"/>
          <p:nvPr/>
        </p:nvSpPr>
        <p:spPr>
          <a:xfrm>
            <a:off x="3870947" y="3626668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02</a:t>
            </a:r>
          </a:p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6" name="!!8">
            <a:extLst>
              <a:ext uri="{FF2B5EF4-FFF2-40B4-BE49-F238E27FC236}">
                <a16:creationId xmlns:a16="http://schemas.microsoft.com/office/drawing/2014/main" id="{46B86C53-1058-58D4-11F9-0F1A896C1C01}"/>
              </a:ext>
            </a:extLst>
          </p:cNvPr>
          <p:cNvSpPr txBox="1"/>
          <p:nvPr/>
        </p:nvSpPr>
        <p:spPr>
          <a:xfrm>
            <a:off x="6277262" y="3153354"/>
            <a:ext cx="159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03</a:t>
            </a:r>
          </a:p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7" name="!!7">
            <a:extLst>
              <a:ext uri="{FF2B5EF4-FFF2-40B4-BE49-F238E27FC236}">
                <a16:creationId xmlns:a16="http://schemas.microsoft.com/office/drawing/2014/main" id="{961DEC46-AB2B-26DB-7D5B-7B0F36D67F74}"/>
              </a:ext>
            </a:extLst>
          </p:cNvPr>
          <p:cNvSpPr txBox="1"/>
          <p:nvPr/>
        </p:nvSpPr>
        <p:spPr>
          <a:xfrm>
            <a:off x="4863665" y="1868697"/>
            <a:ext cx="1092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04</a:t>
            </a:r>
          </a:p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9" name="!!6">
            <a:extLst>
              <a:ext uri="{FF2B5EF4-FFF2-40B4-BE49-F238E27FC236}">
                <a16:creationId xmlns:a16="http://schemas.microsoft.com/office/drawing/2014/main" id="{0DDF216E-5ACB-AAAE-AB26-310BC03A6B30}"/>
              </a:ext>
            </a:extLst>
          </p:cNvPr>
          <p:cNvSpPr txBox="1"/>
          <p:nvPr/>
        </p:nvSpPr>
        <p:spPr>
          <a:xfrm>
            <a:off x="6824438" y="938950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D434A"/>
                </a:solidFill>
                <a:latin typeface="General Sans Semibold" pitchFamily="50" charset="0"/>
              </a:rPr>
              <a:t>05</a:t>
            </a:r>
          </a:p>
          <a:p>
            <a:pPr algn="ctr"/>
            <a:r>
              <a:rPr lang="en-US" sz="3200" dirty="0">
                <a:solidFill>
                  <a:srgbClr val="3D434A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50" name="!!5">
            <a:extLst>
              <a:ext uri="{FF2B5EF4-FFF2-40B4-BE49-F238E27FC236}">
                <a16:creationId xmlns:a16="http://schemas.microsoft.com/office/drawing/2014/main" id="{A31DD47E-0B0D-B9C4-A2A8-2A6493CF44AD}"/>
              </a:ext>
            </a:extLst>
          </p:cNvPr>
          <p:cNvSpPr txBox="1"/>
          <p:nvPr/>
        </p:nvSpPr>
        <p:spPr>
          <a:xfrm>
            <a:off x="1602138" y="564533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5BBDFF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5BBDFF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1" name="!!4">
            <a:extLst>
              <a:ext uri="{FF2B5EF4-FFF2-40B4-BE49-F238E27FC236}">
                <a16:creationId xmlns:a16="http://schemas.microsoft.com/office/drawing/2014/main" id="{5577EA49-2260-12AC-35C4-5420DEF902EB}"/>
              </a:ext>
            </a:extLst>
          </p:cNvPr>
          <p:cNvSpPr txBox="1"/>
          <p:nvPr/>
        </p:nvSpPr>
        <p:spPr>
          <a:xfrm>
            <a:off x="201035" y="3321370"/>
            <a:ext cx="2858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CDFC20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CDFC20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2" name="!!3">
            <a:extLst>
              <a:ext uri="{FF2B5EF4-FFF2-40B4-BE49-F238E27FC236}">
                <a16:creationId xmlns:a16="http://schemas.microsoft.com/office/drawing/2014/main" id="{19C1CA04-70B7-B2CD-0C02-969F6814A068}"/>
              </a:ext>
            </a:extLst>
          </p:cNvPr>
          <p:cNvSpPr txBox="1"/>
          <p:nvPr/>
        </p:nvSpPr>
        <p:spPr>
          <a:xfrm>
            <a:off x="8924987" y="392826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FFC465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FFC465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3" name="!!2">
            <a:extLst>
              <a:ext uri="{FF2B5EF4-FFF2-40B4-BE49-F238E27FC236}">
                <a16:creationId xmlns:a16="http://schemas.microsoft.com/office/drawing/2014/main" id="{9C708E1D-1AC9-8B0F-6F12-4D6B9EF27119}"/>
              </a:ext>
            </a:extLst>
          </p:cNvPr>
          <p:cNvSpPr txBox="1"/>
          <p:nvPr/>
        </p:nvSpPr>
        <p:spPr>
          <a:xfrm>
            <a:off x="1024731" y="1352588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FF897D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FF897D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4" name="!!1">
            <a:extLst>
              <a:ext uri="{FF2B5EF4-FFF2-40B4-BE49-F238E27FC236}">
                <a16:creationId xmlns:a16="http://schemas.microsoft.com/office/drawing/2014/main" id="{4F243B07-2383-8727-C54C-05D9FC2B7168}"/>
              </a:ext>
            </a:extLst>
          </p:cNvPr>
          <p:cNvSpPr txBox="1"/>
          <p:nvPr/>
        </p:nvSpPr>
        <p:spPr>
          <a:xfrm>
            <a:off x="8986217" y="132624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AFB5BD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AFB5BD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</p:spTree>
    <p:extLst>
      <p:ext uri="{BB962C8B-B14F-4D97-AF65-F5344CB8AC3E}">
        <p14:creationId xmlns:p14="http://schemas.microsoft.com/office/powerpoint/2010/main" val="2825010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75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268</Words>
  <Application>Microsoft Office PowerPoint</Application>
  <PresentationFormat>Widescreen</PresentationFormat>
  <Paragraphs>72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General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2</cp:revision>
  <dcterms:created xsi:type="dcterms:W3CDTF">2024-03-31T19:34:43Z</dcterms:created>
  <dcterms:modified xsi:type="dcterms:W3CDTF">2024-03-31T19:47:32Z</dcterms:modified>
</cp:coreProperties>
</file>