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8" r:id="rId2"/>
    <p:sldId id="289" r:id="rId3"/>
    <p:sldId id="290" r:id="rId4"/>
    <p:sldId id="339" r:id="rId5"/>
    <p:sldId id="340" r:id="rId6"/>
    <p:sldId id="341" r:id="rId7"/>
    <p:sldId id="291" r:id="rId8"/>
    <p:sldId id="292" r:id="rId9"/>
    <p:sldId id="293" r:id="rId10"/>
    <p:sldId id="294" r:id="rId11"/>
    <p:sldId id="295" r:id="rId12"/>
    <p:sldId id="296" r:id="rId13"/>
    <p:sldId id="336" r:id="rId14"/>
    <p:sldId id="337" r:id="rId15"/>
    <p:sldId id="338" r:id="rId16"/>
    <p:sldId id="333" r:id="rId17"/>
    <p:sldId id="334" r:id="rId18"/>
    <p:sldId id="335" r:id="rId19"/>
    <p:sldId id="297" r:id="rId20"/>
    <p:sldId id="298" r:id="rId21"/>
    <p:sldId id="299" r:id="rId22"/>
    <p:sldId id="300" r:id="rId23"/>
    <p:sldId id="301" r:id="rId24"/>
    <p:sldId id="302" r:id="rId25"/>
    <p:sldId id="330" r:id="rId26"/>
    <p:sldId id="331" r:id="rId27"/>
    <p:sldId id="332" r:id="rId28"/>
    <p:sldId id="303" r:id="rId29"/>
    <p:sldId id="304" r:id="rId30"/>
    <p:sldId id="305" r:id="rId31"/>
    <p:sldId id="312" r:id="rId32"/>
    <p:sldId id="313" r:id="rId33"/>
    <p:sldId id="314" r:id="rId34"/>
    <p:sldId id="318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06" r:id="rId47"/>
    <p:sldId id="307" r:id="rId48"/>
    <p:sldId id="308" r:id="rId49"/>
    <p:sldId id="315" r:id="rId50"/>
    <p:sldId id="316" r:id="rId51"/>
    <p:sldId id="317" r:id="rId52"/>
    <p:sldId id="309" r:id="rId53"/>
    <p:sldId id="310" r:id="rId54"/>
    <p:sldId id="311" r:id="rId55"/>
    <p:sldId id="342" r:id="rId56"/>
    <p:sldId id="343" r:id="rId57"/>
    <p:sldId id="344" r:id="rId58"/>
    <p:sldId id="345" r:id="rId59"/>
    <p:sldId id="346" r:id="rId60"/>
    <p:sldId id="347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1" id="{F45E3E8C-9C1D-40DA-877A-884430A1C23E}">
          <p14:sldIdLst>
            <p14:sldId id="288"/>
            <p14:sldId id="289"/>
            <p14:sldId id="290"/>
            <p14:sldId id="339"/>
            <p14:sldId id="340"/>
            <p14:sldId id="341"/>
          </p14:sldIdLst>
        </p14:section>
        <p14:section name="2" id="{0D12A0E6-CAE2-4B6B-8202-091C08F1B521}">
          <p14:sldIdLst>
            <p14:sldId id="291"/>
            <p14:sldId id="292"/>
            <p14:sldId id="293"/>
          </p14:sldIdLst>
        </p14:section>
        <p14:section name="3" id="{D0923162-5ABC-45EA-B8CF-96AD3FF1F0EC}">
          <p14:sldIdLst>
            <p14:sldId id="294"/>
            <p14:sldId id="295"/>
            <p14:sldId id="296"/>
          </p14:sldIdLst>
        </p14:section>
        <p14:section name="4" id="{9794B5CC-16C2-47C2-AC1D-9959AB865491}">
          <p14:sldIdLst>
            <p14:sldId id="336"/>
            <p14:sldId id="337"/>
            <p14:sldId id="338"/>
          </p14:sldIdLst>
        </p14:section>
        <p14:section name="5" id="{BD69EDA7-4238-4F9E-8091-2F771619CCA5}">
          <p14:sldIdLst>
            <p14:sldId id="333"/>
            <p14:sldId id="334"/>
            <p14:sldId id="335"/>
          </p14:sldIdLst>
        </p14:section>
        <p14:section name="6" id="{46AE9807-8155-4122-81AE-FF15697500FA}">
          <p14:sldIdLst>
            <p14:sldId id="297"/>
            <p14:sldId id="298"/>
            <p14:sldId id="299"/>
          </p14:sldIdLst>
        </p14:section>
        <p14:section name="7" id="{0460206C-6F0E-4094-BFC5-F599909EC823}">
          <p14:sldIdLst>
            <p14:sldId id="300"/>
            <p14:sldId id="301"/>
            <p14:sldId id="302"/>
          </p14:sldIdLst>
        </p14:section>
        <p14:section name="8" id="{E25CC2E5-62B6-4703-AF87-E3277963D738}">
          <p14:sldIdLst>
            <p14:sldId id="330"/>
            <p14:sldId id="331"/>
            <p14:sldId id="332"/>
          </p14:sldIdLst>
        </p14:section>
        <p14:section name="9" id="{98C64F4D-4AD1-4CC1-AC26-E74D914D4517}">
          <p14:sldIdLst>
            <p14:sldId id="303"/>
            <p14:sldId id="304"/>
            <p14:sldId id="305"/>
          </p14:sldIdLst>
        </p14:section>
        <p14:section name="10" id="{5F51E813-0CBE-459B-8C63-510068C5EB2B}">
          <p14:sldIdLst>
            <p14:sldId id="312"/>
            <p14:sldId id="313"/>
            <p14:sldId id="314"/>
          </p14:sldIdLst>
        </p14:section>
        <p14:section name="11" id="{A27368F3-7DBD-4BE1-B1F9-AB3597AE1DC9}">
          <p14:sldIdLst>
            <p14:sldId id="318"/>
            <p14:sldId id="319"/>
            <p14:sldId id="320"/>
          </p14:sldIdLst>
        </p14:section>
        <p14:section name="12" id="{51210896-E620-44F7-9F33-11ED1A9B8702}">
          <p14:sldIdLst>
            <p14:sldId id="321"/>
            <p14:sldId id="322"/>
            <p14:sldId id="323"/>
          </p14:sldIdLst>
        </p14:section>
        <p14:section name="13" id="{D83D8EB1-72E4-47A6-B712-3860D8E32FBF}">
          <p14:sldIdLst>
            <p14:sldId id="324"/>
            <p14:sldId id="325"/>
            <p14:sldId id="326"/>
          </p14:sldIdLst>
        </p14:section>
        <p14:section name="14" id="{FB499818-D261-4EF6-88F0-E8811E510BB2}">
          <p14:sldIdLst>
            <p14:sldId id="327"/>
            <p14:sldId id="328"/>
            <p14:sldId id="329"/>
          </p14:sldIdLst>
        </p14:section>
        <p14:section name="15" id="{7D0462EA-3CD1-4B99-BF0E-5B3305EF84E3}">
          <p14:sldIdLst>
            <p14:sldId id="306"/>
            <p14:sldId id="307"/>
            <p14:sldId id="308"/>
          </p14:sldIdLst>
        </p14:section>
        <p14:section name="16" id="{FCCB27BC-4EEC-44B6-955D-D8E4C68ACA99}">
          <p14:sldIdLst>
            <p14:sldId id="315"/>
            <p14:sldId id="316"/>
            <p14:sldId id="317"/>
          </p14:sldIdLst>
        </p14:section>
        <p14:section name="17" id="{745B0651-7D27-4D22-944B-F2D025F41532}">
          <p14:sldIdLst>
            <p14:sldId id="309"/>
            <p14:sldId id="310"/>
            <p14:sldId id="311"/>
          </p14:sldIdLst>
        </p14:section>
        <p14:section name="18" id="{43631F07-917A-496F-9662-FA3D5E79C381}">
          <p14:sldIdLst>
            <p14:sldId id="342"/>
            <p14:sldId id="343"/>
            <p14:sldId id="344"/>
          </p14:sldIdLst>
        </p14:section>
        <p14:section name="19" id="{CA7BAD07-D755-4603-BE14-3CA94FA5B271}">
          <p14:sldIdLst>
            <p14:sldId id="345"/>
            <p14:sldId id="346"/>
            <p14:sldId id="347"/>
          </p14:sldIdLst>
        </p14:section>
        <p14:section name="Untitled Section" id="{B4AEF122-7C53-4AC2-84C1-5AD0B5CD8BD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B45DC-5C5F-135C-245B-752E740C4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AEBDF0-A6BE-18C3-BA97-878385FC3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D6CD2-2EF4-2B43-D98F-410D82000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D89C6-EFAB-7AD0-AFDD-36730647E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F5DFA-541D-88BB-2612-5A0F9B360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99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01A6D-41C9-BAD2-E5DB-777713B8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BC10FE-A725-B9BC-D38E-42F1D366A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DA8D4-5C47-A878-7022-69179EE41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52DCE-4B04-76D6-EEEF-13BF8A2F8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92A38-F66A-C809-A4D6-A98750DA6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77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30798E-50C2-7E05-90BF-E610AEFD5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759FB5-2BAC-2A36-1820-ED8BB5F5F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A5913-C661-FC18-2CAC-F2F8B970D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1780C-A534-65B2-5703-7D3011EE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D2B6F-6E5E-4F5F-ECA2-61B95657F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23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6045-50CD-7960-8686-7D43FB276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0936D-70D9-F896-A031-16DE49E88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FDCA4-0C84-6AAA-401C-7EFBB5B9D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83109-1924-14E5-DC18-73818290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295FD-5BE8-F20A-3D2A-93F59A24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716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C959-E984-EF56-CE19-AB58E5A9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85A187-7BBE-C4BB-5159-A91343797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689A0-654F-1D71-5990-0D34DCC0A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D89F0-37DF-A3EC-5522-7B058D1CB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36E7D-2277-F200-C0FD-1C2CC7F2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4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6B99F-CB3D-BD96-934E-C28AC3451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D99E3-21E1-FBAB-320E-3E01CE073E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9C73BF-1F8F-7717-84F3-9847D00A2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DC113E-383A-94D4-CDD2-D717CD51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BCCA53-1F5E-2FD5-EE61-CED58AC3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A2D71A-4755-60C0-5BF0-C6841E753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7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1AF2C-5DC6-E009-243C-74051210B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5E40A-CC23-9CD9-9629-5A607C539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9882B8-3F90-62C5-688C-C7B589590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0601E5-DA28-E91F-74BB-D4208675A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3BF4B-71C2-59FC-F9A7-36ACF4CAF9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F4B83C-10A8-8523-9DAD-8D0255750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44CB4-4192-1F9C-E9A8-7905DED74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0E6660-77A6-0D93-6CA3-42A2BBDFC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75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98A39-0117-73B8-29CC-C19B52D0E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8BB327-C779-7142-CC03-319753013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813242-F57B-5E52-6AD2-5B62BBE50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CB6F84-6653-7F6D-5291-3AAA9894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676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BFC037-DCAB-4302-9158-0706943C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2B54CD-A62B-85B2-17AC-12FE87FE8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06971-E40E-15A5-98A2-0B517144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973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EAB2D-26A4-C555-7532-A97AE1E23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6DA92-5E07-32D1-765A-CE5ECF9DE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5A1711-B165-24C9-66F1-23691317E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9F3042-AF61-B2DB-0E66-AF5FC4253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DAEC4-92CF-5684-F7CA-956017C64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B1C5A7-DE5A-52F7-4E79-E90351DD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406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609CD-A22D-95D9-4741-078FAA1AC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9217F2-D687-5CFB-65CE-DA244A9C4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35B88A-CA4F-A863-3A7D-EF0301656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B4A23-7967-D8B9-39A9-D4EEBB85C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40F0D-9BE7-26D0-9556-7E491AAF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C14BB4-65D2-D2DD-172B-6474429A5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813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43708D-3CAE-9F47-04DD-F2FDB31A2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2F704-7E16-5E18-5982-C23B1D9E4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CC840-2B05-D3D6-834F-C6420620A5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61805-1E3D-6AA2-2D00-EFA0647ED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919CF-AAEB-7F2F-0D6B-45CE49B0F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59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F7588C-24E5-140D-44DA-D09B75E2C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937DEEBB-08C7-9958-FBC3-66C4F8046CDA}"/>
              </a:ext>
            </a:extLst>
          </p:cNvPr>
          <p:cNvSpPr/>
          <p:nvPr/>
        </p:nvSpPr>
        <p:spPr>
          <a:xfrm>
            <a:off x="1968137" y="559518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A7273D3-E56C-EA4B-7B0F-235B653ACE7B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C94D8C1-C5F0-A585-FBCC-0E142A013530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7A19A7E-01E2-ED1F-97D5-0E65D97955F0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1F3B99E-51BB-6DDE-8419-90C68001963F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058CE15-5A0C-7F48-DA3F-34EA6F419E70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black">
                    <a:lumMod val="95000"/>
                    <a:lumOff val="5000"/>
                  </a:prstClr>
                </a:solidFill>
                <a:latin typeface="Aptos" panose="02110004020202020204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245EECC-22C1-97D2-34F6-0200DF033D83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03AD72D5-2545-1B3A-BE53-591D1F38861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58B8A6F7-A7D1-7063-0A2B-F4732130E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80D18C21-688B-1808-BDC0-C11427E66CE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F054FE44-D3C8-88C2-A598-AC922164CA2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F5FAD1B-4C6D-946C-E274-4B4F92E683B3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C9A4CCA-5552-1BB3-5C2B-80F237AADE75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F207849-0A94-D7F1-D55B-00DA4C1B8F72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D2135FB-E9B9-B439-C52F-6BAAD7F84EED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BD5EB989-B909-1DA3-1E7C-525D1BA72C64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F33CC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F33CC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black">
                    <a:lumMod val="95000"/>
                    <a:lumOff val="5000"/>
                  </a:prstClr>
                </a:solidFill>
                <a:latin typeface="Aptos" panose="02110004020202020204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4444CE6C-2653-EF91-C5B7-2D26D003B580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AEAF9C72-A09C-F984-5571-842DB57F22FF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CB2123A3-A845-7C76-3DFA-13AB50E1A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9F669480-51F9-3631-610F-8637A9BFB4D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73502B7F-6520-F40E-02AA-764F778830F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E2A9706-3AF7-46D9-E665-EF4428E7074D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9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1198A2-1D85-AE95-899F-2DF7550D0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631F140A-C48D-29E9-0ACE-2D3596768D15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0BAE34-0FAE-5DB0-2C4A-D758A094AC35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DA427B-D4E1-E28C-6C7E-7B139AAE3C4B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DA54194-8F5B-421A-9EEA-8DEDC22CE752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5639E30-EB99-CABD-39AA-3D953E07555E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77CF79B-1EAA-3873-2118-47008B6CE94B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C302BA4-AA6C-07EC-88AD-5AEB54FEA582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DB7BCCE-0220-09D2-D157-24A7D67E03F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6EE880F0-4E22-CDA2-550F-91711645F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37EB3B0-6ECC-A064-271B-4AAEA7D5A2C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4F3FA191-C1AB-4F8B-6A4B-9B403765D7B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66F20E5-DD0A-F34F-E1E6-54A6644B5258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43697DD-1351-84DD-1321-D7FE2AD6C76E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4FAE134-16E7-54A0-D098-7571CA20DB3C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14DCE8-5961-7063-A4FA-D87B609C04C9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B935CCD-7902-BF6B-2F24-EB7004A860BE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0EA0F2B-40C3-1959-87C3-57E783C4C789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91B4ED5C-D616-5278-4C76-B1358D101D0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E8E160CF-F781-402B-C072-46B024673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7682551C-8A35-1A07-7950-1C17366135F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7104BE22-ABF1-B2CD-8982-1C4FCEC4396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453A3AA-77FA-01AA-2B47-62D01326893D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33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32F833-5946-355E-465B-0E182D1D9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5B7B4D07-43A1-E21F-F16B-3D59DF3F0240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361DDA-060E-4DB7-B91C-D4750308D054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9BD34B2-0545-CE60-8A42-2D12D71150C2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B8458B0-EFC3-DD29-ED02-BC89ABD13F7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A84ECD2-DAC1-7773-6845-106915C80C3B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ACA8F9C-7985-CEF3-5C3C-83878E63DF09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101737D-AD9E-C932-6D4A-C8DBE845B7A2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5B9EA5-48F6-6C45-9C47-05CB68CE5D97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FDB25E2-7FE2-9FBA-B078-05CB3C9E7CE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117F8726-C6CF-0D20-88DE-6A9176BB8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AA4820-123B-1F7D-8E06-299B40FF478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C9D32D0-E7B4-CF15-DFBD-F4180700F55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99BB64B-8ED3-D4C2-0544-37D1EB643301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3295999-FFAC-3200-8299-3FCF0B6BD950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301198D-8CC3-3AB2-02C9-813EA481CC91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8E8E04D-8F11-822A-DBB6-9CD156C8E650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F2DC040-A404-9289-65D7-E136C94EDEFE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7671DB49-342B-676D-C0D3-1C99946D83E9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E571A80C-64EB-1595-B43D-0F2B8076593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2344A874-3CFA-D94C-AA17-7526A538F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49AC9CE3-2DD1-01DF-8755-C4DF1FB3DE3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DF68AF2-C3B5-199A-29D4-EB57D7ED87F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3A5E186-F445-43FC-2E08-C716A875B326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1A6154A-3396-9244-09FC-7D21CD9C7F37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8E5852D-C6A2-7068-9B17-3C296F0889BF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3C163A5-8CE6-8A48-3F34-916ED8F08120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0D82CD9E-B9BA-ACE8-436B-8AF9AA9398AE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4E85C4A-A5EC-0D86-8B2D-A032D7A6E3ED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8F25A269-CAAC-CE03-F2FC-9E420FE6AA2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AD4596F1-C2E3-0C3B-A1C2-534B38836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DC2853A5-0932-8374-55F8-29DD3CE785B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D3E752C2-251A-7AF8-62ED-1354979B8B0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090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1CE3AD-B3B5-AA3E-7D91-374C099F9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63EABBB1-5A50-F260-A30F-E1C525BC5719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5A5169-577E-F0C6-B9AA-1F28A51614BB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528A9394-B44B-234E-6001-4879FA71E769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9888DC8B-1A8A-0181-5C41-2FABF4A2D568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E9C1C206-F089-F823-A4D6-734FC5C03AD3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71760A2-4A52-15F0-BEBD-43159F22EEF5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566FD868-1A0E-8E43-98D0-C691941390B7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7D33F865-70F7-4779-88C2-A167A795B25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32D050AF-CC39-DA3B-B096-59C6A6F59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2E1C9DBD-D567-CA2B-3480-AFEB13624A6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8CE49E51-551E-3CCE-E2AB-E204AF4E48A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480985B-799B-87B2-FCAA-D4F8C6B82D07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C8EF1529-7750-B3B3-99E1-1320997D200A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4912AC2E-C26A-65B7-0A30-06893DC18E58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84B2115F-ECE7-C153-E3A6-5B21AF83A1F1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5E17FBE-85AD-9363-464F-554DBFD0BD73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EB1F4A0-B686-A81B-C81C-A8D81214D7E2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554C2BB-ABDF-6B42-2945-BB54C69960A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C8F12E58-F895-BFE0-361B-0EE26A814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AE136B64-52AC-EE6E-ADB2-B5752762ABA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EE74EC44-0545-D969-4391-1C2B3D1D4E5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CA3E8FD-13A8-8DFA-C19D-038C7E07DC3B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C1E4A8EE-0B66-9C10-8010-4E4BCF94A5A7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AAC37570-A036-0897-3302-D2AB49AFC047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4BCC1BFD-128B-5919-84C9-0E2E6C35381A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4548CA8F-FBC5-A0A3-7D38-D90E42012D51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4D135782-2B5D-2992-B688-35182D6C43CB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F1641697-0C21-4528-722D-2D6947DFFEB7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83786CCD-8F2A-6525-A6A6-90604AEEE07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490B71DA-EF7B-0659-98C8-75DC2F81703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F21E35C7-1942-5F4F-08EA-637F64D04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E32E71AD-01A4-6170-BB56-5635B3FB156A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A0539F-6EDF-E088-5CC0-206018152A56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0A0230E6-1D82-A188-8AFF-CF80DD2C2E2E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372BD908-8CC1-28ED-3B04-6291F521DEF6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9686AB92-CC12-5AFB-06A1-9D90AD86A939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779F3F2-1E86-D166-FDF1-E3BC4DD0511B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CD81B85A-38F8-EA83-05DB-430177B8AE34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437672E-6B3A-CB5A-7F5C-D95D7D4C4B7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229B22A4-1266-BC28-6244-EA7C1B94F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C6E54A46-6E42-9D4D-F741-E579C6CFB48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DE9F0C-0295-9D06-E1D6-17D6D1138E3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825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FD290B-D36F-BF4A-DFF7-28EA63C50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F79E8D55-E852-EC79-E7EE-F8D311744F5D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8AE67B1-BA07-5FFA-F807-B08E1B9E5729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E7DBB85-3E04-CFBB-04AB-08198ABAECA1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90228A-8901-114A-40D5-80577F992946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362B9AB-D19A-ABB7-4EEA-8A4BF295EA33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1F4B185-B25C-8812-9E85-323AB57ED021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4AC5D9A-D181-FC9E-3E10-A799147D5D7A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E315562D-B0BF-2241-E9DF-F9C2BE5FEEA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A837DC82-547C-DC4E-3AA7-424C9E711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DF7438F7-9D5E-D442-954A-B555EF13D38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7FDFCF4-7D0E-294E-6C7E-E957F74AE57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AD6769B-67FC-E964-6309-10E457C9BE8F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957BE4-1F23-0DB1-509E-FE289A5BE243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AC9A358-BA62-24FD-90DE-DDD6C81A83A6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CABEF8-3DBC-2F1D-4BB2-CE79793ECD26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9D25C9F5-4D98-C632-87CF-1715E9338F2A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  <a:alpha val="87000"/>
                  </a:schemeClr>
                </a:gs>
                <a:gs pos="96000">
                  <a:schemeClr val="bg1">
                    <a:alpha val="67000"/>
                  </a:schemeClr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CC0EC91-4CC7-B9D8-F57F-F9B204CCB49B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CC84CE3-91D9-3A1A-0B5C-B5C09AC93A4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61CFB71D-C5B6-979B-68B2-88A697992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E72CF93-8F10-8C20-15E4-C4B02F9F505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8D52D3B-BB12-8180-C49C-542185C93A3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5963A75-65B0-D6C0-3DC3-C78EDCD74089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57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2736CD-4235-08D1-9D2B-F2936293F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7BC2F04A-8AB7-CF37-ABCF-BB2D2096B8AB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A2CEF2-8BDD-7F47-5671-A23163617852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A2103A3-2938-E74C-FC7D-146A0B4C2630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F610C95-5F85-DD67-087D-40CF1A284C6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642BB2B-5813-E1B6-F0F6-AB549E9C0704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60CC554-51B2-D5F9-5408-FC84CBA8107A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449CE70-4D34-F490-DA87-3E0E0500A3BF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5D8AFF-13AF-EEF7-7DE3-271B06395395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3A2F03A-22D3-B69B-9C98-AEF75C8F945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30784EA9-ED0E-F0BC-6B30-8FC6D8877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1B48B9-CF6F-09F0-A5B1-D782900B206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CCF4420-D10B-80F9-0A3B-F11977DFB74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36C4093-5088-4B2E-CCA7-77A51E0BFF11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0D6FEDB-1764-59FA-D05D-E372A9B7CD99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138EF1E-8FD5-DD5C-0761-4BDE53812D5E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DBCCF6C-2E65-EA03-2775-6F4E4FD1C15B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5CD1A58-050A-B27D-D46C-163ADFB93784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BA45E8D8-31F3-29F1-474F-6FD701E5DD7A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EA8CBF2-B6B4-96FE-D221-9A3F8036B8D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08FB843A-DC28-EC20-D8E1-89366AA2B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0FD8702-4D05-DE9C-9D11-7E9AB7B6CD6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63521EA2-C3A8-D3BD-8BBA-1AB3C5AB5B6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A510694-D674-B698-9FFD-D640BC7B41B3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0EEA89-1B7D-66B9-2B0D-84058C01DFCF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1E29E9-F02F-E905-F9FF-8046BC9A0A69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09699AD-43DF-EE17-4763-E56554143E89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2B35F683-65F0-50A2-66B2-1B023357AAC8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5516691-79E0-C845-3132-5216B3EF8325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31D717A-6A61-126E-C245-2366A9462B9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98006E4B-ADA4-D747-4822-22934CD3E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13BDDF01-7AED-C4B5-4A92-61B94282ECC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1E1AE1A-5939-9973-A6D5-C25E09C3445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103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F9F228-FC55-B4D1-159C-1EE3D0845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7B5C55C1-CC8A-C174-878B-350921A4ED13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E63583C-E5AA-1888-9D19-99B1352BC51E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E308AA17-54CD-E667-5333-9893829CF464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24FA8293-3B05-D243-CFDA-EC8F07933049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A7A6CF53-18F9-BD3C-F8F5-546FF4A703D3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58D45AD-C0AB-911F-0852-8CB3E76F8C96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FFFAB466-297F-58CD-54D5-7CC2C9D0A96B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87B16F8A-9BBA-9B23-6ACA-EAD09AFD2AE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A8FC25B5-DE14-8F8D-07DC-D9FDC8BB2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3F641401-5BFC-D2E9-4DAD-B973D727178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5C098DD7-50CF-F0CA-FDC7-60DB825DAC8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78947FF-8D1C-7A02-DF21-7CD717CFB113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3DA17F8-30EE-9CD4-AE58-75B126C3EEF4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5C094213-1D4F-2919-CD6C-8F7F0BAC9FF0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DB94D603-D1F0-9FA9-9E25-BBAE2001BEE9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AD2213F3-B6C4-3BE8-1270-7D30FEB7149B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045CBCA4-2D48-03E2-CD73-42462B7578FF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1EB09713-C11F-83EB-9DB4-91D1FCDE3FA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D0C934E3-933D-4C57-E780-9005E9941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1873920-7596-AEAF-8C72-755BB635CA1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D676CAEE-9E47-623C-ED82-EABAB118937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8EEB24C5-CDFB-783B-742B-00D4567E4097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BEF3871-18CC-F3A9-D832-288C05006F89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46FFB3A-5AE4-BF1E-E563-1B351DB291F6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BE5FD875-6806-5EF3-3711-104063E82906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5AA87D7C-B67C-915F-7EB4-DAA8D1B13853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F77DF3F-5D97-B437-A362-B9B340CE33EF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5CEF5893-0D44-E377-BF50-AC036F0B7435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DF632F65-D52A-7938-960E-6E7F1AB58DDA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1271D405-3401-194A-2229-EA9DFE30E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AD889839-2086-152C-9C75-722954B0FB6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E47B02-EF9D-5486-CA14-0360246CF45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E41EA89-2C31-3CE1-9EA8-94CB8C865EC6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81CF6C89-3A86-550B-060C-2FFFAB386E3E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260F9421-CF6D-7CB6-1B97-890147DB210C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2FCD934E-BEC7-2861-CFD4-6C0DDA6F9FFD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9E613B0-7CAF-B789-80FB-0782597FF644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A784EC"/>
                </a:gs>
                <a:gs pos="91000">
                  <a:srgbClr val="A7219F">
                    <a:alpha val="48000"/>
                  </a:srgbClr>
                </a:gs>
                <a:gs pos="9000">
                  <a:srgbClr val="8B62BC">
                    <a:lumMod val="61000"/>
                    <a:lumOff val="39000"/>
                    <a:alpha val="90000"/>
                  </a:srgbClr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A7219F">
                    <a:alpha val="67000"/>
                  </a:srgbClr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1A09A78B-C3C4-130C-8A8E-17BD7D14C34C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4F3DA54A-96B4-C536-4456-555005F8589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0A694FAD-0174-FFB6-2CB4-055456D708F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8FD926E5-EB16-28B8-BFC8-964FB45E8A8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9DC64378-CD3D-849B-74E4-79164B34D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917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1F8754-6508-8834-A4D0-CF18447BE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99789F5F-635E-6668-6A70-D46819554A3C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E117F8-FC70-DB4F-3F94-22397FF1AA3F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D127D40-EFED-124E-AF70-A517022EA2FC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A89A690-C168-E425-6066-B1A80E58CCC1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2799CB2-6E9D-1470-E7CA-7AD45E136971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2B10B42-3754-F3CC-369D-71CB361039F0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20918CCD-5BD3-7BF6-9B37-06A998E9F602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AEDFED18-7319-414E-CD98-1B9053248F5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D3E92A56-A562-E47E-45ED-94AF6EDAC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40CBC53B-F76B-08BB-74BE-1F9A762FD1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F9AC036-6B30-CA88-3F94-41A8589819D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37B47CC-35B5-7D70-36EE-B5B162749BCC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C55FFA0-10C7-F8AD-24E7-275A5BACD182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748BEAC-9F8B-C89C-9983-0458F4C14E84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B2214D9-E6B9-B464-BA29-0FDCC44C272C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CF158038-B00C-C639-6B59-6DC5ECE50C40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  <a:alpha val="87000"/>
                  </a:schemeClr>
                </a:gs>
                <a:gs pos="96000">
                  <a:schemeClr val="bg1">
                    <a:alpha val="67000"/>
                  </a:schemeClr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9817B5C-E22C-4EAD-34B6-D4E1303ED409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324C505-A59D-6598-8CEE-C54B0DA0FCF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E6EF767F-9653-B1D9-D925-7C816E897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7E33271-492F-E3DF-9CF2-1D7C836D004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61C854A-1F8E-889A-2238-2778F043B8D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11AA5C4-32CC-3470-364C-A88951721CB4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93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FB77BD-EAC3-313D-5D62-94DBFF5A6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097839E5-4B4F-4623-0046-F8CFB745DBC9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85F250-4DB1-A517-D144-2B551DA88DA9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37FF74C-E929-8868-C5E9-570E8188C3CF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2FBF5AA-B5C4-7D2B-C15B-D7D17647E51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7C1DB31-AA70-CB65-405B-DC1921BEAD3A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6BDD89-E92C-340A-336A-6BF0E8151279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0BB4B1-F619-2661-0C76-6778A7FC0ACF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5E8FCD-41EA-29DD-3509-95B04C4C0900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A84D3E3-7454-9711-DAB0-E30837D2F05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73163AF3-BFB9-C0A7-C76E-1B16AAB46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C33665-142C-34CB-1E2B-CD6F0672EB7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9B9F383-F6C3-53E7-2C22-0ABBA152B0D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7F0F0AD-C64A-C022-19B8-6808E4876ECE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B2EAC74-C7A2-0B7A-5B30-7EC05ED18E8E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FFE0135-DBCF-81C7-C3B3-94D3CE902878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F618229-3F10-D6B9-D0E9-8F8064D9A0A1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971FB87-8D4A-BDF8-FDB8-30509961AB43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2E15051-387F-0268-4B06-315D29921B40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3AC49962-8EF1-E7D0-B70C-188A949DD4FA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1BF1C207-9AD0-5EFF-19DB-DC4F0631F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8B592EE7-9683-515D-A385-E686011393D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59B85DF0-26C1-FA9D-C43F-32EF55C685B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F63A6E4-669D-1305-CC46-1447DD402B05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DD4063B-864E-11F8-E749-879DAABD84B9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D005342-B8C2-A438-7B7B-D3491F397C29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17ADEAE-C920-874B-2A81-594928E39807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3F2C116-B57E-A510-4B69-8C3DB06DF8CF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89AE299-3688-C814-B4F1-635BA5E01692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F25DB86-D7F6-2D53-67BE-690141EB4D9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796CB0A7-82B9-7A9E-10EE-D98436ADD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7750D9B4-1770-49A8-71C9-193B3276F49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AD9238B-E40F-4371-192D-4A9BC2025C5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06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96EA72-4183-D2FA-0795-16BF5D447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96072EE8-E4F5-3294-8124-DD23C0432E3C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3D63129-7D5D-464D-825F-C94C51F183B2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A8B9FBEB-DD62-CB2E-386F-FABB73159828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F2BC3277-7CA2-8DA7-069A-D517D69E520B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615E96EB-75D8-7C50-60EA-40C5135A7920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50D9002-31CD-E380-2563-4ACB70D6D6F2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  <a:alpha val="87000"/>
                  </a:schemeClr>
                </a:gs>
                <a:gs pos="96000">
                  <a:schemeClr val="bg1">
                    <a:alpha val="67000"/>
                  </a:schemeClr>
                </a:gs>
                <a:gs pos="99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A59F4DC8-B3AF-F991-1B3B-B6A59A44E115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6B075072-AE54-A656-10A0-853BA4B08FC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FF031091-97C1-05DB-FAFC-6B5AEBFF4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883327F6-7A11-92A7-A11C-30914E09A61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BAE684F0-2B1F-EAEF-7CE9-C57B35DDA3A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FF140AF-3B22-9D0F-7675-47F55C3CB63F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E13BEF2F-F106-CCD5-E36E-F69A2F8DE8A2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0D0FF7E3-0609-16BB-ACDF-1B812FDD314B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A60032F0-04CE-2CC3-18A9-0BE3CC253ECC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2BB4D3EA-6DE4-621D-94E6-FCAC18A84737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  <a:alpha val="87000"/>
                  </a:schemeClr>
                </a:gs>
                <a:gs pos="95000">
                  <a:schemeClr val="bg1">
                    <a:alpha val="67000"/>
                  </a:schemeClr>
                </a:gs>
                <a:gs pos="99000">
                  <a:srgbClr val="48C49B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80EF791D-A045-DFF6-C927-228E5DE4760A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2D477313-9ED1-F731-3BB5-781AD142351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5C12B2C7-1BC8-01CF-67ED-DF86C9F63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83DEB94-9EDB-6E00-81C5-807900BD80A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51C7111B-7070-0EAF-4CF8-D0D6702D412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5FD31D2-9E75-DBA2-7414-6202212732A1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B34077C-A27A-99DB-4DFF-D4FE8C450D95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B5BF6DD7-248A-8875-CC62-644387B9F9E2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70EDAC5D-19B8-5ED7-94CF-D42DC1C337E7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D6A9474-37D8-9504-8F7A-230AE684673C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A784EC"/>
                </a:gs>
                <a:gs pos="91000">
                  <a:srgbClr val="A7219F">
                    <a:alpha val="48000"/>
                  </a:srgbClr>
                </a:gs>
                <a:gs pos="9000">
                  <a:srgbClr val="8B62BC">
                    <a:lumMod val="61000"/>
                    <a:lumOff val="39000"/>
                    <a:alpha val="90000"/>
                  </a:srgbClr>
                </a:gs>
                <a:gs pos="4000">
                  <a:schemeClr val="bg1">
                    <a:lumMod val="89000"/>
                    <a:alpha val="87000"/>
                  </a:schemeClr>
                </a:gs>
                <a:gs pos="95000">
                  <a:schemeClr val="bg1">
                    <a:alpha val="67000"/>
                  </a:schemeClr>
                </a:gs>
                <a:gs pos="99000">
                  <a:srgbClr val="A7219F">
                    <a:alpha val="67000"/>
                  </a:srgbClr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268FBF6A-4E90-3F55-A6C0-C7195021AA75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962BFA5F-16AF-CC3B-EC9F-C94E8A001E6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E0C17514-7715-E2AC-730D-E7E081C5BF0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AFC61B36-5251-76BE-79AC-BF1A8FC661A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0B4403BA-9184-F973-C95F-8F52F206B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DB30EC4C-0396-A40F-A278-876685524746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C30C2F-6F9A-75A7-52CA-C2C9A9336207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1F63F79A-31F9-9CD3-9044-F6347AC849C9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D6945E28-7979-45BF-9045-14A90F2AD35D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8D17C078-5F97-E66A-004B-DE1AA1E48214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6BB319EB-4670-B4A6-1E9A-3A114B0C9CAE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  <a:alpha val="87000"/>
                  </a:schemeClr>
                </a:gs>
                <a:gs pos="96000">
                  <a:schemeClr val="bg1">
                    <a:alpha val="67000"/>
                  </a:schemeClr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FAEC4CE0-DA3E-3A38-BDAE-FFB8CE2D6875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AC7C454-E77E-8BB1-CFBC-7BA1D058406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4FFCA3ED-2C50-CC7A-96C3-0605B9F1B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55D279F3-4A21-B142-6B3C-FFB11890F53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F25AA6-FBA3-DB0D-EF86-3198AB5E396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537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5E6350-99BD-64A1-D2D0-903851D87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32201E53-EE48-11DD-E588-9BB5EC20427C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5ED726D-C692-34D6-A4A6-BD6021740F22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E6C4D7F-C272-8C56-B708-F1FA1B8B0D54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6E64337-90AC-A4A0-F8E3-F2FB1848C70B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23ED432-8775-A479-E2F5-1A9542BBF055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544DB8F-1602-AA99-D1DB-530FC58CC212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92C003F-9C2C-C7F6-7316-146E63F2A9D5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80E1B3D6-849E-DD74-A090-B8EE9876E24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FEFBBFCC-CEB5-9D49-464C-13973C552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B0104DA-7794-84D3-D63C-E0C8A30F79C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84DF77C-3520-91BB-1ED3-3CA0CA81CB9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C1E375C-F598-8009-4E40-48963D53765A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1053C19-A560-42AB-ED13-8393E222AC8D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2779A-A242-0588-0D0D-313DB6039B5A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F889E7F-746B-4BF7-78E2-B91CE656362C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66E02059-469B-2D61-A794-B999017F4315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E50F169-B958-62AE-5066-A5ED6EDB4F88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43666403-B8F9-459D-3E3C-1A10AD9E44E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10B6EA7F-094D-EC22-0604-FEBD677BB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7A44EDF-D2BA-91AA-3BD7-9D948BD45B0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C9136288-5766-5382-C76D-44AF71DF78B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9FE3DCD-B426-4916-553A-D0A27D38DC31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85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0A791C-E45A-6B13-ABE5-90B9EAC41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127F8742-F0F4-F532-5CEC-7DAB011D5DD1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6CCFF8-E6F5-7626-41CB-49E35687060E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E7F1CB-CB66-A15F-BC0B-C4600C79476B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2DE94B2-32D9-5AF4-632E-2B844A5FDF08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52852EE-77C7-7D1C-6B15-9719DB743902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D09A425-BF3A-382E-AD1E-BC8B56D5759A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1147476-637C-BCC6-A128-E66CB5221225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7769D5-F54E-BF07-754E-B50B5DC78668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BB36BD3-274F-F057-3DF0-D8BDC893BE0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EACACA8D-4FFA-4256-340A-8FF3E0C4C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CA182E-3042-45E0-B702-EEF95205BD9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BD5599-A0FB-EEF1-FF48-CE600F5F562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C1135A6-96FA-8CB1-61DF-2B09430B6960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C500FBD-3089-6F95-39AD-BE4C74762329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00026BA-5442-9E1F-CF20-C0355293D4C0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B4FEAD-DCFC-A449-8C2D-95EC0709D689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992A3FE-AE2F-3548-4122-CA7ADC424B6F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9EE50F4-DC34-0318-D1DC-5F5B33246434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5A26E4ED-0D07-CCA7-0F97-FCCA2667005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FD77FA5E-325F-987A-8CE9-969F3AC90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255A07EC-86EB-6427-F2DF-67CA71FECE3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5FF76C8C-44D8-2846-BAB3-395560596B7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E6B6CE3-C3D3-8D6E-BB6E-3CE95DDED873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C74704C-2C4B-615E-0F0E-C11CDB25F89E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B26DD2F-7CB4-CA92-6664-B6411BACC57C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B7E4DAA-D232-3259-DF0B-825D451F6423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CE67B196-E413-655E-0428-7ECE4288BD8E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F33CC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F33CC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black">
                    <a:lumMod val="95000"/>
                    <a:lumOff val="5000"/>
                  </a:prstClr>
                </a:solidFill>
                <a:latin typeface="Aptos" panose="02110004020202020204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B4511BF-90D4-0E31-A29E-0C7DB5628B39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0200F7E1-E7CB-F0EC-A583-E818D460A19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C9C3FDCE-C0AE-3A52-2069-7E4D98B0E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7253E260-0C8B-9ED2-0CD7-8D94AB5EE4F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D18D4C5D-A8E7-4570-19F5-78BD191AB54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588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DBBB06-63F8-2885-B83F-67B1A351E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B66FEAB3-9BF9-BACD-F2BA-CE95ADF1C06C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BA81F-C15F-5426-DCB8-8C790EC1C44E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530A7B9-2B95-F390-E39A-7CFBBB27E653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D9417AC-A30E-B4BA-8A17-FEA059C9D1A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A5FF6A2-718A-E66A-490B-D9E4F70AF330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A958D79-1054-BB3C-299B-7715A5A794FC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8EF894C-3199-9B80-D382-E4600B7FD08C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F1567C-7BA8-B953-6327-C88B19EDC070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F0BDFF-E7D5-4AED-B56B-E93D0C5FE57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078EE61A-74DF-5EBA-E243-3B691C256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7B2C3D3-CDE9-B300-32B6-EDCA4C0F0D2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838DD2E-B86D-A31D-B99F-73B2CF302B9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C124042-7FAD-36CF-3524-CB58FAC60B92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1E42AFE-59C6-CF60-795C-6137257A7EB7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B1868D0-F67D-74BB-B664-D4D81C34BE48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117212-96C4-2124-17B8-811D68DF9B32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E1E0085-566F-C59D-D712-FF5C5C10CD23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A97E7F2-FE3F-1B2A-F8F7-DB0CB9469649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3AE18AA-E284-9455-793D-96EE975487C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73932E54-A174-AEBE-30BC-FF17510EC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C66EC31D-8C22-FDEE-A210-2013BF64758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C78EC5DB-7F89-9316-D77B-54289770302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93C5216-90E9-54C1-1A33-A35E1696167B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51A4BE3-E8BB-1BF0-0342-8B58FFCB9895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21EC0DB-D3C2-73FC-1160-35685BECA18D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DC2697A-C577-5F31-8C7E-D91C5FA887D4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708AEA4-7681-70B4-A2C5-1A48025EED68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D0FE4E31-4EAA-41EC-449F-647C67C04465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6FFC441E-5645-F7CD-A505-69B559A56C3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C6E9EA66-009C-FDF5-98F8-8FD66407B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A8D3E0C-F20E-B236-7746-4638D3929BF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F7F1012-9CE9-9879-0D2E-7F0B98857FC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598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5AF76-720D-E91D-E18E-A714B4602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40F24919-2C7B-E829-3F2E-37DD082BE3B8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46B8491-BEDB-0D76-08AF-7725094B611D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57B4E29C-8F2F-C19A-8E92-0586B97A9116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D906DDCF-56F8-0875-2B6E-B1FFA66B6EA6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187BDB99-8952-A4EA-41B8-0D01FE90D961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A11206D-53CC-CB00-17F4-BF9112C3C70E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38618FA6-E0F1-9536-3AC0-6C1A74FFED8E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A9AE3E21-C047-DEDC-8B15-727F286C0CCF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21CCDEE9-8BE4-7461-02AE-A51C58869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D8E0B560-DBFF-E593-6B7C-724DF3DAECD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BEC7EDAD-D088-1055-AFC0-8BED8C729C3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8FA854-7A24-926C-35D8-0F28E4FB86DD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72B294D0-0B63-94F3-F0C3-B84D6712F13D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94AB79CE-F7E5-428F-0C17-10336DBD170C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E50CA09A-1C28-EC80-5B95-D72F0CA48C38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2356023D-C0B4-A823-0427-BCBCB8CE14FF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2329F46A-118C-3A48-CC89-B7972B54B886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56E9A765-3F5F-4DFB-6AC0-0D2D7D7E4FF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60CDD70E-1691-F2EB-EA1F-B63863E2B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1AE93E0B-22C1-60BA-569C-8BB0E8D0733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F9161655-4B05-0E7C-B13B-873FCBB6AC3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4CA9918-708F-AA24-30F3-438AD85200B4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986A4932-8590-7E7E-37AE-37BD79FB1FB3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D7E0AF58-B6FE-8536-C3E9-60B271A83AD3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07B0DD84-7E74-06B3-C739-43FDC9C7DAFF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DA47450-6DFF-300B-989F-87C86BEBDC70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3C28C612-C14F-EDEE-0959-9BA8DCF4390E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D1D74A93-46FA-A553-94C7-FCD31CEE0B5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4B4C56A-DD9F-843D-A639-5E275FF659E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E6E64DC2-F6B5-9F02-235C-CBF38B5272B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5E66C4FA-46CD-69FA-9011-0E1504F6E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FD43CB72-22DD-4D36-3A65-42A434029F3E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6B6C52-8882-A1DE-5BEA-10629FBD86A6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8EED4F91-CDAF-D7B9-03FE-0B7E4288491C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8F6AC2A3-C5D5-8678-AF57-86E039AA5C6B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897F98F0-7BCA-5E49-2DF1-56AF2BE40ECA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29ADF2B-B310-6D81-8433-B5496B1AD0E1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5E34285F-9852-81C0-CCDE-B91BD28E6739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2EDFB865-8B18-0F69-DA35-0F2ECE459567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F7BDE1D0-39D6-7582-0747-E056892C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F208878-ACC7-3C3E-1807-7D2FA2ABB29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D4E274-C3ED-620F-D067-9CDBC9D9D75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065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9743A4-0600-3FC3-F792-BCEBD5CE6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8FC73A75-1B0D-C458-8C7F-FE307536DFCF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4A453D7-A58B-443D-DD8D-AF13B01DCFAC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7D54F69-5183-67EF-19F3-09D1CC49C427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19C8DE2-E802-0652-EAE0-3C359ECB13FF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940BEC5-E7EC-7A02-B831-EA71C417C2BC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888C9A-52EB-BD3E-898B-BC58F51593E4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0B4AA7F7-62DF-0E57-BA21-27408867A771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E6101A76-4AA1-C152-83D3-2BB810C55F1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97457D36-4465-EA02-F323-BF7787062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D4B1EBE0-72D0-02B5-3F2E-C22D229BC86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85D406B0-1FED-D2B1-3B17-2E6222E60A5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516C6F6-49EA-993D-3036-AB71C548B9B7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E6669EE-CB6A-AFD4-CD5C-A7D07EE3E27A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B99A8-1D45-DA1C-4C0C-D57542E0D816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A4D04CF-C169-605E-EA26-9A7DCCAE90F3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6CCB3585-95E7-5612-EEBC-6BFAAD0FD2AA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231D0D5-9A81-54D7-B17A-B73206B3FD95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D732376-1D99-4C4C-FAA2-DD22942C1DF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B769E167-E5D4-CCAB-7E2C-54A1306C1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3709D2E-D588-EA25-C876-DD639CA6A51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4E73780D-C51B-A137-77A1-3F79C82D516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60474EE-FA5C-5A72-F40F-D352AA25CA18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19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6E2F7-58E9-44E4-67E8-650185EF8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7A273191-7D04-C2F3-89C5-BD7B6BBC0B5D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AB9115-AE0A-4B72-8BA7-4AE6DAC71172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C4A4A52-B55A-5C2D-4A1B-1DDD7162F266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7867139-BCD6-54BB-E1F1-6E088C837E2B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7C96B5-31CD-9936-1B08-D759A69AAF50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190F3B4-FE18-FA0A-C7F7-4A206BE980B6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D7C50B9-B38A-9D0B-20C4-291B5AFA4DE2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DF92C7-EAFB-9F57-5C10-FDFE3264B603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F593C2-860C-8A86-1947-DDC3ECEE726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52BEB2F8-17AF-9C3C-57E4-4A324BC52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8F8DC71-63D6-6BBD-E230-1D9B4A8D936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F8BD2F5-0428-E1F3-808E-C4C9206FE54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9832740-AE53-BF88-6F39-289E68A2F9B0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BDD6921-B5EA-276F-B15D-24A8AC54614F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2FF1508-BC5E-664A-A58A-91C583C72349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5C602D2-C7BA-D232-C53A-D9829A112D1E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48649A9-86C8-5B44-D034-FEB6506ABC3F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0412A64E-B2E0-A007-516B-1BAF5124C3D2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632EF804-53FD-B372-5F5B-B0698E5D599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10D9F010-73A9-8324-891D-E1A4FF9EB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1CAC1D1B-75D5-D4C3-97E1-D2443ABFB29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6C17D179-D404-45C7-A430-5BE47D827B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AAE438C-C9C9-B76C-0C09-E4A6CA8E4E50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3FCCC4E-AEF2-46A7-FAFE-A4FEA371F58F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1782801-7338-712B-7E22-4556ECDD08BB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14C06E5-2F60-D3DA-C544-C20BED88B97E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91031CE-4CC9-8A5D-DB0B-B242362BAAA4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78B6613-61C8-CE42-3748-EC302FCA2F76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8E5A5698-D159-BB93-1B6C-0E115AA2434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CCECD554-F8B8-85A2-BAAB-D20E9680E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ED05AC0-EFE0-BD24-106F-DA441F32316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D034D98F-A13B-3D5B-5928-F99AE4E8D1B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618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AEF4A9-CB4C-D35A-4352-CC918C93D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0BC514E8-805F-B8A5-A9A4-FE50778976C3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37F73C7-780D-E6B0-FA73-A012DF5F5690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ADEABA2F-67D0-79DA-819B-031FC23C1A62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49691F6F-D100-3013-13BC-8ECE8F702E44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9D7BB1B2-3FD1-9A37-726A-1380898D0BAA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C90BBE1-BC8F-31EC-76F6-4D22F0C4CFB9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993651A-2496-D9A3-92EC-4C90B2DE9DBC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4181E2DC-14DD-063D-973E-C588FDFBF67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BA67B3E1-690E-4B7B-BCEA-3F6CBDB16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218D08F1-141F-C500-93D7-A99B0F26666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7E57DBD9-CFEB-3C10-B6AB-082F92D735E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91D6099-3D71-69A8-0EA5-D96518586E92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8F52781-4855-B0C5-C403-132A6E652ED4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F7A86AAF-DE39-69B0-95A5-84D7A8270475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FBA1A5A8-06E0-D883-49EB-FC80D49F4461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0E87D9AA-5207-D5AE-1A68-03DCC3981C9B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0AD1DA16-4E83-FDA1-C9DF-96EDA8F1A09E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C3F41387-F7A7-4995-E548-67A4A62E546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98496135-5AF2-A955-EA09-9C1CDA824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20FDB7D-0B3B-3345-77A8-B437CF9F779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B0BF3FAD-C732-C573-D302-647A94C254F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4605FC4-9500-0729-5793-6DCFF5DA3843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7282AF43-D186-2935-C4F9-4741F697AFF9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D0DF0C8B-4B4B-DD5C-325C-40DDD6D00D2B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20FF4514-9105-B9CE-8E47-4304DB199A73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4123E91-66EF-F647-433B-93EF342167EB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7CD3BFFD-1946-794A-6568-474773B0B1DA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6AB4AEBA-05FD-B594-933C-507044D214F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EDED86E3-0F86-83FF-E1BA-A8B5E2A7965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3CD197BA-D7E5-EE9B-087D-1135E1609C8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4D1B310F-0D60-993F-6FC5-789E1D0F8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B49C9201-3421-C532-FE2D-9CDC95BC1A4E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177A7B-6E32-4101-E676-089CBC9D1446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7AE52E0-D105-B9C8-E073-4B899754182E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46A76CBD-0612-6AEA-930E-0ABEA7C30A56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057730D4-B9C8-14C6-088A-957E6333D3B5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97FB3F80-9DE6-3BA4-D456-39F1A267FEB2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51F98D3-AA25-9A6E-CFCE-CC9F7AEBF2EF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2BA752A3-2E98-45FF-DF59-0AF642F26FA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78AFE2AF-67F7-7875-0BD1-CB38B57E7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14F16FFB-DE4E-50E3-12B8-46CECBAC532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F151692-C6EB-C316-8448-C973CC96D8C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233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07593-F6BA-CC67-9105-2D9F6B7D5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27309A29-D638-A5C5-4670-B27D02BF2037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0A2DF3-3FC4-53BF-D069-32A10F1FAB25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438A3F7-AE47-F7C6-292A-5103A71D01DF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2F5E60D-1646-E00F-5540-802E6B0287AF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5E24537-6A0B-BB85-C1C2-CB9A396EB31F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41265EE-E71B-BA6E-8519-13BF986035C8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3F27D08-93AD-6F07-55E0-8B84ABF74D1F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3805C2BC-C80C-B28D-70A2-DFEAB3A08D9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B9FAACDC-E867-B9FF-DF7D-31DFCFAB6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C31B71C-D868-A9A8-4FC1-596167F264C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80C9AA86-2891-CE2B-231E-59976634ECF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F250E07-60A2-2BAB-ADD6-A32118A9700B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A9E5DC4-30E1-4534-0B61-28046DB6CE9A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6EA2623-0B53-8067-9A47-CDDE0A4C8C80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4B77F4-3EFD-8A3D-65A7-23A127676A9C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3634BCAB-2C47-CC5B-988C-4548190DA3BC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B2401DB-C6B0-390F-E7DA-31A5D943114A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028CFE0E-339C-9E73-3827-FC1A347E6BE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2221F93F-ACC1-2A22-2C88-E08FBC1C5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13E02037-FE01-3756-63C2-137019CB48E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30C676E-CD32-0904-2F03-7D102489538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F145391-B7EA-9A10-797C-3B158470FC27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31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4CB935-DDAD-9F49-A74F-3025D81ED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77F2C802-0113-8F05-70B9-FC29F331A085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20BE49-4D5F-F8A9-E425-6A52EB44B81E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1F904D9-6446-B5C4-61E7-CD19F822D2A2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1F53C92-4D19-73E3-F189-6B08A855E606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46D8458-1FA0-C9DE-A51E-EC98A1EF3E29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D5AAB95-CAA8-F925-6A57-41E02B1CB3EA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3DEFA05-43AE-3733-9F07-C9A7E5F5E954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8AB80B-CD9B-743C-8ADC-F694D2C801BB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F0B3109-D332-2E13-C44E-A0743D786A9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6D00E93D-AF82-4F85-1A9D-7D35BD8C6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2B03C60-1EAB-23B6-E238-83A3BE230CD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514B11-A386-488A-8A7F-0EE8666217C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D1659CF-69DF-DAAB-0250-A646F935E4A2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8E6E5AF-1835-FE29-0B4F-EE36BDE254FD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8E6E8FB-7274-B6B0-97E5-CAD4D1AD27CE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4BEEFA2-0D4E-4931-CEEA-DD40821E598A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769B9C8-AC37-A51A-98C1-439AE67595F2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2898A5AE-0787-FAA2-677A-FF34F8CC8396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6B37AC7-471B-036E-B4A5-DC0403246A5A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B4BDC20C-94F3-72C3-5F88-28A3F85D2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C8B1C1A-BE20-D6B1-FC50-62954245F38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244636E3-1900-46E9-B0B6-F8296C423F0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0D56C8A-B3C2-37D0-40CD-5C87F7FF45E7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F5D67CD-62ED-0ADC-E758-05435F7BA9B7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9FB4BF3-2028-1755-9C08-52D8BB3A68E7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E97DFF-78B4-505F-43EB-F56810C59C49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B31CADA3-DDAC-A025-27CA-8421E0638A74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2FAF18D-EBA4-3181-5CD7-B736F2D93BE7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4D0FB617-A7EF-1DF6-96CA-B730EAB64D8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9C96C963-A82B-2209-95F3-021D0760A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12ABC902-E404-77C6-EE49-2F445A6C33D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5A8B2F9D-7D76-8458-FAC3-6EEA3935790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349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9E9FB6-276F-557B-BE8C-138E23575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9AC59B5D-776F-0D3E-6182-2AABFFFCE50A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A731B67-7410-02D8-631B-2963FD46A62A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A5A325AD-22D7-7117-B9DB-BAE321820452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EB424B04-F5BC-F197-E4CF-2CFBF4F69563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075E2F71-091D-2B31-B7AE-FD0F25A5D2F9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30F98B1E-23A5-B892-58A3-17C0A842439F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4DC5033-1E81-CBEE-7E87-1D448C9F03A8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A2391508-D5E4-0B9E-DA02-D1269188A64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13862F97-CDA8-8767-2F64-9C3282F11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C38CD787-5FB6-7646-3A41-DFCF9AAFB7D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6F57470C-F838-734D-59BE-C7DC62AC3EF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08688DC-44A6-CDC1-1AE9-7DDF5938668F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4680F9D-CE3A-50BD-9816-91BC02897DAF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384D17F1-C155-6862-35CA-0F2998B8FDA3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3C9799EC-3C56-730C-E3C9-F83270D7E7AE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CAD7142-4F25-964E-A851-FCC9801C2924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4AD2FBC-9C3B-901C-751F-3A6D1DFBE077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11196BB1-D533-E32F-ADF1-AC2CC37B49AA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581ABDAA-C5F3-8517-9789-368F2FC9D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9199002-9F4F-9F47-6CED-F7D63D47C2E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9535A13-37BF-B3B1-6ED8-F6367E3AD92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F1276CF-AAA7-C86D-12EB-F19D3955F7B7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22A90859-E56E-42B8-300C-55C0523D5DE1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24F7705C-4998-00FF-200E-377FB4243347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C12F9CA6-FF47-89F0-08BB-2002E57BD8E4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7C2B1FC-1399-E302-5401-76A8DE007696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FDCE9D6A-876D-8C6D-51B8-B854854B800C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E9F51161-8608-393A-EADB-92EE311D520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40F3D92F-723C-22AB-29A7-E331AC31F32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18729A32-5474-376D-FDCD-9931A137885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72B73AF1-548D-9077-ED5B-E0299A676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0D661599-DD37-516A-D266-743CC91DC5A9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B777963-5238-4227-F988-4D0CFFB1E270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DA03D67-BC57-AF16-436B-EB32EBB35D49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8E05337B-E9E0-5E4E-E98C-69B1BC9E9E5E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DFBF4E4C-2511-70DD-5E36-C8EF0AAE577A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95A3F7FF-6053-9D77-F8E2-F4F5026977E9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28874E19-1AA3-6871-95D6-CC2171F13FCC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F08DDAC0-1ECD-7A23-F6DE-04D741AF7B5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59A61B4C-ACBB-14C7-335A-C9D27CE6A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B767E5D-189D-8E43-DA80-833D0672377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A2F447-A390-4053-8095-397425757BE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604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7A12EE-4D85-6A74-F7F8-F36B2FFA1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846BE255-B750-12D8-8EBF-3E3D831A0254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C33A264-EA35-B261-0DDB-9FAB81B8F0C8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FCFE0CB-D878-7D79-FB8B-0C44A6CAEA11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B12406C-943E-8ADD-1BF5-8A0D8C8DBF67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35DA500-558C-E068-8646-2EECDF18F115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8509285-B8D3-5370-1413-6F518F4C808A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97BD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8232167E-EC54-3A48-E496-45FD0BED7318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26B6E1E6-8BEE-85EB-69BD-42AD37FCE80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A2635922-679F-8085-AB85-EDE09064E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47AB578A-9973-A952-957E-835C7BCBC0C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D7B1A826-B3F8-C144-FDAD-4FA915CD615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F447006-C68D-B486-CB0A-18B2BBB06F5A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A11CBF-3B47-DEE5-4032-DBCEA0A2C90B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43653A-E427-6B21-9DC3-720771F4A29A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EB5AB95-4819-B58C-2888-D8B3B9CFCA5C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2E39E021-8E62-F3B3-E0D4-5535ACA7E0C4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97BD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5CD56746-3F84-1C00-CC99-BD3A3806D45A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61E2142E-BCFC-0569-B540-14A4CF9084B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F10F93FC-631C-3575-50AE-C8B37296F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974B089-139F-196D-F7AE-7F117E7E6A7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01553476-B0D2-DB2A-772C-BDC0D2E7910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3BEDA56-5395-12DB-0202-F618BAA813D1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62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3294DF-33A9-7969-493F-B8B067680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6633A1EC-1373-8717-9153-70E5422C6FFE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AC72CA-5E6A-EFD4-46FF-E046A6D7440B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349F68-4EC6-2ACF-DB25-83A82D3F120E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39374E2-087A-02DB-D8C5-FE74EC4D9381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08F2A0A-68E1-BEC7-58EE-49303F153660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C42901-B68F-CBD8-CA9A-F6403AA99C29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FDB764-7441-869E-2360-CB07384E105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97BD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DD907E-8F38-4A8C-71B1-A00081D218D2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84A7E22-4780-C182-705F-500EC948BE2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B31D4AC2-E9D5-9A5E-F313-B6895D8A6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8441AA-7CCF-054A-9295-E2D12821B56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14D3BB-D617-EEFC-93AE-F325A677BE3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6FAB9F4-AC4E-F3DC-CD14-D3596DE725DE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FA6339-8170-A993-F706-B4420F02E6F3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B2F748B-ABD6-2A9C-A01F-017FEA2F3AAD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EB290C2-0912-8A8A-8F2D-E75806B8EF4F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1BD74D9-237C-E5B5-2E69-679220E0E7E2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97BD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7072027D-DBDB-9688-C4A1-3577C261EF39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2CBB1740-579C-CB6D-5136-EA5F8E760D2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2895D0F6-5F24-A2F6-022F-AF0D86297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7092BCBE-BBFD-4D2D-AC26-EFA1EC15F12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22F357D4-4CDD-EC81-DECB-F52A6A29678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28A7C10-5B19-076D-AAF2-778ADC53BB62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D9BD1EC-DDF0-AD66-AC20-7DA6545D628B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3CAC343-AD3F-DC77-A3BA-C27353EBCBC9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DB87C00-4E6E-7E0B-E15A-5684511CAB3E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B713F0B9-4745-267C-8ABC-E33BFBFBE171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97BD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6D948BE-0D46-1548-7436-E527CF4298AE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9520D83-5E46-8EBD-A674-9F56EF78C3A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3879AB32-70C0-8DE8-B817-FAC70013E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840F9F7-0D46-733C-D8BF-68AFF02F69D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086AC883-0230-686D-0437-1BF0D473CF9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101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1F27E-C367-FF1C-372E-807F3829D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01933871-B5B1-B34E-2018-2195726A798D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F3723EB-0DD3-DB8C-C6EF-C6503A75AA0A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02EADD04-64F8-F96F-CBA4-EB55C34FDB7C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23BC0F34-FE26-AC41-FD6E-C8DB0DBDAD3E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7883B1B1-FEC8-F5B3-ED9E-BE430ED12F04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05F4AC3-FC7C-907A-40F8-F4E60FFC3BE7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5958C81-5B7B-650A-3F82-9DC54C890936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83D96795-7257-F19E-DD2E-D4F36E2D722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F9066301-C3A1-E5CF-BABD-ECF4E3BEB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406D4803-7C3D-B61C-1A6C-2097308F37C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97DB7D18-6E87-DDA1-5F62-EEF5D937728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625F735-3313-8744-BB5F-83B1E7B8E41B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C0BB4B8-10CD-1674-DEB9-0107106B07AB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EF87632C-52C8-04DE-A778-47882E6C468C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52FD554C-2616-1E0C-44CB-D70222CC75FF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2C31EE12-6ACC-2222-8E4C-213003928181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B8809513-7131-1B7B-194C-638F8470B223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668F745C-F3B6-7505-D1B9-B105F8EF0F87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1E924D3B-9304-76B2-7275-933E9B0E1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6E65549-90DF-ADF9-089C-33054721E2B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0B4F68A9-8029-D1D0-769C-62EB9968917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E65F9A8-D757-584B-169A-478FC348CF73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83B039F-E773-3CB8-8629-1820A1F2BCA7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62597A94-CA01-D872-5E6A-E79256F74DBC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31D03B4E-B944-1DDB-1F69-9D1A87C7F846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E5CAFF2-A0AA-AFDF-9AF8-C2256438F4C0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A784EC"/>
                </a:gs>
                <a:gs pos="91000">
                  <a:srgbClr val="A7219F">
                    <a:alpha val="48000"/>
                  </a:srgbClr>
                </a:gs>
                <a:gs pos="9000">
                  <a:srgbClr val="8B62BC">
                    <a:lumMod val="61000"/>
                    <a:lumOff val="39000"/>
                    <a:alpha val="90000"/>
                  </a:srgbClr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A7219F">
                    <a:alpha val="67000"/>
                  </a:srgbClr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2635D607-F670-ECC6-538E-C25BF5AE72E0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E502BE1B-9B8B-EE07-3282-07E68CFE379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E2E67106-5E2F-09EC-6354-1B539F926E0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81204DB3-7F01-9283-C618-28CD66E5FBC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520D9E70-7BBC-38E1-8F59-A769761D9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F6DD3161-130D-D16C-938E-1F1EE750C5EF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8565FF-8137-C04A-E9D9-F6F2F817AE0C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DB1932AE-F495-274C-9DC7-08844DB99AA2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37C25139-F317-2ED2-51BC-337411DF5712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313694C5-7A71-9FBB-8409-6BD67B0AC6B0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607C189-AF73-45FE-F777-5993AFC125DB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22B8ADCD-C3BF-751B-6AEB-28A4BBE4F7A3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F6860417-DFA6-A92D-AB56-CF7AC0DC9C9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3DA34369-7DAA-2D00-11FB-B533D2BE8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4032878F-38B1-54DC-B066-552C89AAD8F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EC9464-F0C8-5592-B882-6D0ACA8272A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605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8C7C43-A391-71A3-AC31-B3206BFCC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B6C32B82-0009-E645-4C44-06B074B20C8C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AA7ABA-1F60-983E-31E5-E22CBA22E6BD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3B7389C0-697D-11B5-55EC-90F9770098CD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A9EC5B9A-19BB-13FF-6325-F29238866C82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9064046B-E9D0-5F3A-BA3B-0495216CAED9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7E5F4567-F071-F56C-BE0E-35A8647D0B7F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97BD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4B54956-2165-1778-B78A-7EEC38EA94C8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15FC631-D691-C2CE-604C-E00B0589DD9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AB1A8BED-4785-118A-92C3-DAE50C8E0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80BCCA51-930E-8250-A0C5-76C3F990C14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8F8A6E84-1E5F-0D30-993C-B762D0EB6BC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2A88824-2B99-C3E9-ECE1-C46DEF371248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CC27A48-9467-F0EC-FCFB-CEA593B223E5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98CEAEFA-EFE3-435B-3CDF-FDC28E7A9BAE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96FE145D-1E8D-9164-9931-726BD6FB03A5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F416054-9102-E228-19C3-D95C7D35E521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97BD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67E9D1B-6B8E-7BD0-BE03-3B078566CC32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E8301E1-1FA8-2586-AB2A-C5910A1B27E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EFCC44A4-7305-EC41-9DA8-EE6A4F93B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42954DC5-73A5-FD6F-AB92-37827BAE7B7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C1DC180-3551-5A5B-C5FD-A5724BDE7AD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8FFEA3-B301-560E-D524-1DF7395B0009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FC971D55-DC91-0990-AA72-0122B8AEF4EF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AB17B278-15A3-395F-80E4-348079721F3F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3F522030-4C8F-5504-58BC-710297CF25A9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6D48ED4-F8EC-F309-7BFD-223715E60865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97BD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723DB698-36AC-2BB6-2AAE-D0224964522F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1770D200-9BF1-A31C-8C85-B9963A76B5B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5D0E6565-65C1-1FB4-8C4F-6C36796D141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CFEA44BF-209D-ED29-41D9-D0E787DD8B5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605FDB27-5BBD-464D-6642-898366F7A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1BEC449C-BF9F-5249-B4B5-83924A5FCD72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9810B6E-43A1-7D73-E963-9C11BC579B9C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B4A8B324-7AA5-1C32-A69A-EFE4F2691840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E4A23C9E-06DA-0C86-DA56-D51EC5B40EE5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32F3A5A9-306E-26B9-0CD4-4FDB33D7CDE7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644BEBF-0D3A-C612-3326-A9A2765E53F5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97BD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47AD393C-D406-F4B8-CEDE-9D4AB3CE1B2B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A71333C5-D6D7-C272-4ADA-0ED31E5E295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EB2C7177-2A25-4F04-D5F2-84ADE8555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763A3C68-E687-FDB8-2B16-9789324EFE7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C94FEEC-2874-EA57-EDE9-BEA9F39C210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38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3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93DE52-310D-6F24-778D-397F0F80E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86551CF0-5C8F-5718-0DAD-1A206A06D57A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589DAA-A7FD-E5EE-F09D-4F76D40355D2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9AAF950-0A38-A416-292A-6CBA75E3DFE3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0335271-508A-B15F-6A58-0FDF405B3459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CC9DC7-BD5D-7262-3BCA-6F81086BAA03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B4D3C38-D322-3CEF-3294-B9F6D207677B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58B8AFD-9659-3FD4-72A8-2730101298C1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5D7B0D73-F2CD-08FE-A8F8-BB0ACB96B30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0CBF48ED-9D21-398B-6C94-E0D1F2B75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D7845ADF-1FEF-B585-CFBD-816310B6E22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836543A9-9C25-8ADB-5638-0F35418431B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C40CEE2-6E84-15BE-152B-0F72EE20A299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A76CE32-31C4-49B8-0826-1BC61CD40380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AD1D89-8421-043F-E94B-4C7C059F221B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882FEDF-6662-B820-0BB8-8CB008C217B1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657B7E55-4A5D-957E-852E-3C5AF2ACD25E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2FBE317-9E53-CADE-9D2B-169B4B5DDC81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FCF79338-B146-C6B6-E392-449AA509284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B050B2FE-A3F9-BEDF-1D3A-4DD632E8F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95AEAB07-157A-1505-1CD0-96B01BD6077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949064F0-D6D5-BD61-BCF4-EFADC94BFB6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A47D200-307B-8F95-CF2B-24F3CCB45C72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41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9BA2D6-3DF1-59C4-F09B-F05AD22D5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50EB9EB3-C0A3-78B4-C0F3-46989AE0F785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334637-BED4-527F-FC68-67AA83BF704C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BBBA7DF-1580-4D6E-28ED-284DF63A7B40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09836CC-65D6-5260-2090-2757F78F0089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0428583-6C63-F4A5-4D6A-70AC492A0119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01B9F10-AAF6-2890-1E68-B4547EE2E6DF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4BF9EC1-9EA0-A4A6-C26C-69E8753D4C35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A213D8B-FAC8-0185-40FC-FF59AF42622E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7DD1684-F172-6534-9C6D-0755C1F43BA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82BE5AED-4B21-932E-00EF-C0E057365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7ADD22-C7D3-FC5A-C5DB-0135AABE976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591F49E-BB8F-664E-0717-7837E48F9FF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1A6FD85-C9F0-AF7D-5C8D-BA7B0CB5FA80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D28AFDB-839F-FC5A-FEC8-B1E1D9B998E7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29A9C92-0CCC-4BF3-121B-423C79F88A65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E38C75A-F442-CD4A-6BF4-FB971E1E9428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622565A-DB73-0D1B-1475-261CC0633817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E4B40B8B-FBC2-B679-32AA-B8C639AE1DDB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D125A2B8-0458-E47F-54E7-F02984B7A91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2FA08559-F087-1C61-8861-1D986AD07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A38FAF33-A6B8-A994-B8C6-581E63AFD78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CA13D282-708C-95E5-5043-9EAA3C06C7D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E6B62F-5032-DDB2-EF76-84C8069580A7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F083B52-B5CC-03D4-8011-30E3331C3849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45C704-7A08-59F8-2F1F-3216DA49E063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475D792-541E-6008-6913-E011AF6AAE7E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6331A675-D91E-2BBE-F1C6-0C58F82F0C6D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96E4006-AD48-5BDA-60DA-1FDC5E90271C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9EF9594E-DBA0-D8F0-ED46-1411F8185C7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CDFAC018-B581-C380-7019-C4EAF360D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E4412ACE-2E6A-396E-899F-4F57E1B09CA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3F99E28-C50B-352D-A569-6AA7081CDDF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591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7C064-49CC-E44C-493D-8B30D125C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3C754CF6-CDBB-A63D-805B-C608C24F11FB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EB34AD2-1269-3E53-BCA5-3F65FA2404EC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F1C01EB5-FDEF-50C5-11F3-E88C04716364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E1D37FBC-4919-0C77-5CB4-57C30D9FF01C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E1D6F8EA-871F-B0A2-3E3C-DC7D312B1A7A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3C8BC3E8-DDF5-9BD0-E427-83D5BB248700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F9F4CF70-1BDE-9A7D-0C97-2F7447D20480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86F86861-D6BE-960E-0871-CB869CA532B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9C628D5D-EA1F-1307-E235-C6FFFC1AC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34E17BFC-AEE6-52EF-AD60-4549B92084A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269E5890-F64E-1CB1-6705-84C4DCB4648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619CB3-0AD1-2D57-9EED-901696679A41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42E381F-0FCB-ACB2-9035-CEC063706D61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94B4600A-FF8A-BE65-69A9-5E504B327F9B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64A63DC9-A66D-9BEB-0357-9668C5EC6210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A82B57B2-5DF4-A360-75DD-F5B7E99230FF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3E4CCA0-F4B7-19CB-ED25-2A01ADC54B22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5F01D452-7528-5374-F1CA-CA6B89B1FFD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01A0E5C8-D23B-0220-A082-E1A9666F6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2E19AC71-3FDF-E885-E8E7-20011689911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E5D5903-CDE9-6AB9-FB6E-C9D88EB15B8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D29FB65-9A8E-1FF5-5338-940C5D98C054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FB2DFFF-F6EF-57B2-BB31-A3BE9465A4CA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43FC4F9E-DB5C-3427-6D52-C52333D0E041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ABBB8D03-1537-8E24-1AE3-9DEF0556CB5D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BE03309-5DD7-3527-FB27-3685EDBAA089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9CC0D098-32EE-1E43-24C3-62541BA5E297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98CAE14B-D9B6-2D75-14CC-080BFD941D9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FE2CC9BA-4A01-1D7A-03E7-DFE183160E6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6EE57892-CA3C-4BE6-5EBA-1FCAE33689D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8549F091-427B-EA88-7A2C-6CFF758F1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19629CF6-7302-0502-08ED-294BB76B23E1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C63D38A-3D76-8B55-4FDB-649B2DC47497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277506A-4295-91A7-70FD-4C6ABF6FE727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89CCA91F-6828-2B19-0268-3D4FE892767D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3053ADFA-AA49-1ABC-010E-F3AF98DD2921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C21AC279-37E1-F46F-01E4-BCE0C1848CC6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2732274-FCF7-D628-8A32-4FE7286FFF4B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20EDA331-334B-61CA-B643-F74D93317CB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27791C6F-D1CF-08B8-5AC6-8021F2047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922D415-F4FD-B927-51B4-B36B32725A7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3B532-1204-279E-B43C-6830774FEC8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22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1B7A4D-A7E5-AA22-BB69-E61CA4B46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F6BFF937-A3A1-BA9D-FA49-DFCC712A88C0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innerShdw blurRad="571500">
              <a:srgbClr val="4003BA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5F2AABB-0C3D-61A6-47D8-7950E290BAF4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62F16F1-AFBA-D70D-F4A4-AC6613B2E813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F0D35AC-84D5-641F-5AC8-3F322D3C302F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6CBF66B-9F71-4C3C-4154-61F187C50F24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6033C1C-34E9-A743-4124-FB0FF98F4B98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90A698B7-0F6E-E65F-2407-E82F12A118F2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2F6286E-4424-81CA-DD00-F11DF301C72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9E239882-F619-816A-058D-0BF4FF308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63100023-4CE3-FD18-2BCA-8B55AA5682E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FD41B3C4-C1D0-20A2-FA01-D1C9D088B63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DCBD76F-FFF3-04CB-9AC2-CB95D9809EA0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9BD5FE9-BC65-50C7-04FE-753D6CF49E46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E3DF9E6-B1DF-CF8D-E291-D5A871F849A7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E74401B-3866-DD47-43E6-06F1C69E6CB0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80D87BC7-3C8B-5057-5BBD-3F5525BE9FA3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503EFED-0EE1-AF61-C9C6-01A3F41A7391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9865C2BE-81AE-5CEF-DDC0-E97FF1462DA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CD02944A-4F6B-3073-7037-410EFB656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802B1841-3F45-AEC4-D3D9-5A52C1C4C35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84C101F-6DCD-F084-305A-CFF0EDEDB0A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D805BE2-C338-E462-6E0B-B0601558DB15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31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A216FA-81E5-6DF4-21A4-D25696FE8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09788FEE-74A1-9527-C168-38383BC677BE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innerShdw blurRad="571500">
              <a:srgbClr val="4003BA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CCAA3-A3FF-117E-DB7E-2398766DFACA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6F6EDD-94EF-5367-386A-1A12FF2B7D0C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D1F1BD5-92B7-09BB-6D50-1EEF6EC70420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ED3121-0D1A-7544-B2EC-AF7F461923CF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14777E5-D16A-4D3B-6DD9-41088AA168AC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90A6E39-20A5-440F-7BB9-31D316FB01E5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1A801F-D982-2472-4B1B-E4041833C65E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E5BE073-28BF-DA0F-C7C0-15DEC02227B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8E41C4A4-A8ED-6F20-21E3-E7A856594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670ACA6-B70B-7E69-81E5-D427A027243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DFCAC9-8539-A9F1-DC2B-604501F5BDB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A3C3B9C-34EB-3923-1294-2D8514198DC6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79A63D0-D926-2B3D-BFD7-5A6DC1D4C337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6B02ADC-4C28-3CA9-A9F7-CE1A829F92A5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5319CF3-9C77-A054-6AD4-AFD0D8A21BA8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CA19C42-5054-01E6-2205-B80D8E209D9C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083413A-4E4A-C980-E72E-B3DF972BD62A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D0D0FB66-2CBD-6FFC-C5A5-2368D3CCD37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88279359-A982-BED9-B241-716D5AA6C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639997A8-B98C-CEED-3AA4-E4D448C0C63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5E9AF63E-262D-E026-EC5F-EEC58C695B7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F7D91CD-97CD-AA7A-C962-18A2273C9F74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BE3F52-7389-43B1-CFA6-6277540A8B70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7F84225-B83B-5BD5-6198-1FBCAC37E096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E9CA5B-2F76-D782-FB27-231A8515830B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5199E31B-E125-CF1D-068D-E830443BFBA3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5DEA6DB-7232-1256-5994-3EFE97314082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13A51576-5435-14B7-E3EB-90E9FF867F8A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979338A6-CCB3-F237-C94E-7766AFE3C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12FA45F2-C205-C8A1-62FF-2434A428CF4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57F79E2E-F6B8-4B21-6E5E-90395CE7827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913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89C150-045C-15F9-672B-F9C0B3FF7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CA178B71-7255-ACB6-907D-FD325935B391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innerShdw blurRad="571500">
              <a:srgbClr val="4003BA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645103D-99C8-6F88-4ED1-E2755C6EB914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1C76195-E24A-3D80-6218-FCB81212B502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9FB7DD0A-9D11-7658-7B8C-4E1397EBFFE5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A0F8F359-F73F-AF6B-2256-CEB9F7D646D7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B39BCD7-1C94-3220-0D32-C0AB6D0018F7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83E9D3E-F2EB-8740-43D5-57BEFCE21A46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9D183EEA-5211-4551-3AAF-3D817130C1B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BC5138AE-C1BA-798F-8BD1-6E3775140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B6528775-19EA-7951-5BFC-04CDD14F38B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0AA88FE1-034C-ED74-A60D-325041FD95D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C811B0D-AB51-F376-D5E8-4D329D4FEBE0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33E8E86D-F3D7-879B-6A71-D05FF0F7279E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ABB16C40-B155-E8E4-CC37-EE4D7700B24C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6412DE23-3494-D08B-7F5C-4EF4BACCFC18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DE3FB5C8-0BA4-62E0-054E-97D4A9590A36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9915CB2B-AD84-74FB-3D91-DBC9742725EB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ECC94D67-0782-02A9-A17D-C187325F345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2E6E87AF-C93C-985C-DA62-EC57B8F78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112FBA2F-BD3B-315A-2843-0F2C7F7F63B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580FA04E-5606-8468-ABDD-A4912BC9779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E8CBF0B-D274-A04D-6A08-F6FA31B33C51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5C8234A-DF80-7AD1-BE98-978EDCD1F11E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2770BF5A-C03F-C703-6626-6592C382941B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622DD5B1-D35A-5643-CED8-95D0865DBC85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DFE397F-400D-B41B-35B7-4EB3604073A4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5F5A4C1C-E718-9B02-CB5B-C2F744E8F303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9C391A90-E026-C4FF-158D-7156E546041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85E82750-BC59-ADC7-3156-DC57477845C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7325BF51-0585-A3D7-DDF1-B1A60586E88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4702DE99-AB55-4CBE-018C-55602B655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D91C842B-465C-4EE3-B592-A80F98D463A8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DAD36EE-BCB4-6C71-1BAF-BADDC458A3C8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CB1AAA78-C584-8F0C-AE29-D19DC969F537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FF81AA66-77D9-CE16-F438-54CD74DDE4E6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499383F9-1388-7210-6D82-9845D1A8EF1F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D732253-BD7D-DA32-6BD3-2F9B8696B4AD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D23587C7-276B-66D4-3EE5-BC967B65F0D6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779B30FB-6608-68C0-5526-79501D35847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F00D0A58-FDCC-4ABE-2E90-8A522C644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197DA2F6-4ACF-19E0-0632-C948A2796FB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48F272F-4038-6EE4-539D-F25494634A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805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chemeClr val="tx1"/>
            </a:gs>
            <a:gs pos="15000">
              <a:srgbClr val="660066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2B88BC-FAF1-1B50-99A7-69DEF6AC4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C6B29547-7BD4-2068-065E-0B7938D83260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35000">
                <a:srgbClr val="660066"/>
              </a:gs>
              <a:gs pos="8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44207E4-8BAB-DE41-FF8F-D2EEE5AC24EC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2F363BE-0CEA-CF96-EB48-C53CD414598A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0696B49-1B5E-6E95-8306-49D1E6E0DDC6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A5C11FD-FC0E-2B5D-DD53-D3A7B4FF02BD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B4A7EB7-D876-3024-5659-BCC19DF62195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445AFA6-B15C-8B66-7B0A-75750183C039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3EF9D22B-4FAE-EB5C-2EBB-FBCD545B5AF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CB656DAB-0A69-25A7-B65B-1DF3E7685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9A099C8B-F815-7F13-06E8-02F2C3340E8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D395F85C-A860-D092-1BEF-75303FB22F9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759ABDD-4356-01CB-05C6-1931F6A23819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157E62-0D9E-5714-5037-046DF63C5613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5A0C9EB-96FA-4030-EED4-4AB1A63E84DA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BD76DBD-AE30-214B-EB46-A1FC4C10EC3A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5DDC9AC5-B182-A7A0-1466-1F13F1386EB6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5C15C8A-0711-3DB6-A5A6-197E997B816F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28DF543-03FE-F008-FC34-EBF1F057B29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DC280C7E-9D0D-223A-F17B-BCAB7E9ED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749806FE-7BD8-4335-3953-5F90BEB2FA5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08D7767-7B6E-6307-700F-72FA1E7D0ED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3D5A8E2-1089-25A0-ECFD-27BC5F63219F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58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chemeClr val="tx1"/>
            </a:gs>
            <a:gs pos="15000">
              <a:srgbClr val="660066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1201B1-5777-7F5B-0CA0-F0934E834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63E0AEFB-F19D-862F-B87C-AEA864003D10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35000">
                <a:srgbClr val="660066"/>
              </a:gs>
              <a:gs pos="8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E7844F-9743-FEA3-6E7D-0E6B4C88E015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42417E-53FD-9608-A429-65211017482D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F80EFA-7CDE-AEC8-E44C-6B0BDF4333B9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CD5C0-2A40-07C1-C4C6-3499D06689FB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9131D98-84D7-8107-B947-C7E1C04B808E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71EA0D5-69E9-95A3-7DA1-7937A306A145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5393C1A-E722-574C-C67D-34EBC5768EC5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4E2F7C-CA09-D7E1-B533-E76C3C6F5A6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D06F05E8-D0C0-54BB-7117-FFB9EF626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2C4346-B6EA-D3CA-B715-2FC788F3D00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505395-D07F-FC13-DB42-E1103850A14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917DFEB-21BC-A1D9-FA71-D5BBE5CE4620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02B7252-FBAC-2A96-5206-B426D6337F06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7412E0A-B806-DC14-4DF2-546110784722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A6F66B1-6BA0-363F-36EB-42F733CED73F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7805CFA-EE2D-36FE-A370-61DAAB10B502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87EA4E0-B397-B3DA-E408-6F5F85627597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86D768F-BA22-927D-9508-E98CB8E9320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63618FD1-4511-C73B-D422-398EA21A8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71DA70F-F237-98BF-5B41-F16CCE0F08B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C8CE551B-5627-61A4-F65D-073DC79CFBC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7CE0D26-024A-E1FD-F4D1-69537BDC69DE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761CC2-AB46-980E-4D0E-FDE1C7BF0B56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971B6A5-F68D-601F-BE3D-DCA1FBD54AB4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78DEE1-92F4-E2F8-3E5F-D10FB1CED01B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688C12A-E958-B811-C7F8-7DD2C274DF5A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D3C8E8C-F398-8B9C-5B17-78436EF622ED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4106E85-A487-5BDF-9FE5-A73E0511EFD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E5356607-FA9C-4C5C-C946-9866BBAC3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DC95C317-855A-FB9A-1204-50414079105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1A786D98-4EFC-4AB6-5324-CFC6B81827B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498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chemeClr val="tx1"/>
            </a:gs>
            <a:gs pos="15000">
              <a:srgbClr val="660066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AFE0D-76C4-0A29-9574-87116CAE3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B32CBC90-B306-D0FD-5F31-ECFBCA91BDA8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35000">
                <a:srgbClr val="660066"/>
              </a:gs>
              <a:gs pos="8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55CD551-C890-696B-8CF3-AD0B9C6C18AE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85D009A-28E0-0C14-85C0-01902C11E644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6F1A9B76-FA6D-6173-EB53-1E2697C98AEC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506856B0-FFCB-EFA2-9639-4E3C11A3ED27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4B821001-397C-8949-29C0-EAD7898D7E2C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47D40E71-F00E-4909-7DCF-81BDC021F154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539AA60E-17B5-C0D2-B427-F628D543F2B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FE9D726A-2697-AAD2-75FE-8F90825CB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5AEF1CD7-4200-CF70-BA63-9E1AAB4D4C4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6895E8C3-99B2-BAF9-4B76-C66C260835F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8601DBB-204E-B839-B378-896B022860F0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AFCA73A-6C46-7791-6AFC-9589000E0578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F1EC284D-6162-E7A6-9DFA-FBEA26CB1CEF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60BF78FB-501E-FFE6-E1B2-8FC83F7879DA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6E0A3373-F2AA-9247-2C8F-383E81EEFC3C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B286990-2BA4-090F-DCCB-AA18FCE5289D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AB46359-6CB1-CECC-308A-D3B0B3F12B4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C0C7FC2F-C712-B3AE-7DA2-4E14AE295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66D7AD40-0F0E-DDE1-89EC-BF714CD19C7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A454B6F2-C50F-1516-5367-859ABB64155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C434C79-5A58-3C73-CCB1-B076F28B47BE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63462CF-042F-1D8B-A720-DCD38D1DE59F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44CE45D8-ED1C-28D9-7217-01FB38CC05F5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EDF14F0B-1652-438E-0BED-1E47618E0E7F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DB747F0-F214-C092-10D8-D6758A1BF1E6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CE782DC5-0FD6-07F2-3497-E2ECE14D55FA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E220B06E-D3A9-75FD-BA53-D62EF98719B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71CD16A5-9DFD-4F7C-8A69-5B970A24BFF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79436357-AF8A-26B0-DB60-BA702341DFF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1BBC16F5-AF49-BA4E-2CAC-C8B8A55B8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6BCD834F-1833-0E01-FCB0-FAFEEF1C172E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59BA96F-6DC0-068A-8698-55461AB9EC11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199A1DDF-FE43-C3C4-5FF7-CBF7D44223A0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537CBD5C-7DF0-AB8F-6FAA-69B6ECC8BF03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2594C124-E4BB-CD04-C9A9-FDC69F0DD454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40873F67-BAE8-7A2F-6FCB-55CED5797867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48F8DD09-8D49-923F-9791-BF6CBBBB343B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AC51152-5C62-ACC6-136D-355E57AE673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89EF4B49-F575-FF26-65F0-E343C479E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B5DE9D61-C872-B156-D8B0-8CCCC9C8A43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6C5AF7-E5C4-808B-65F3-0F412C8C64B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367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EBBEA-B000-55D8-2EF6-0D76FB07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4AE5845E-93EF-6370-C893-DB7F99C132BA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BCA9355-D283-5AAC-C431-66DB6BF50E9B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463D161-DC97-711B-5B2C-EA2A9671162A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BAE4146-ACEE-B8AF-18C1-DCE3687F7258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470233-50F1-84BA-3874-3A295C727122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75F166F-1FDE-F00F-2FA4-E1DDC76889A0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tx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7F454F04-55AA-E15C-BC1F-AC57CEB200CB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7AE8156D-F41A-579E-E3FB-12E15F75795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0E175C26-8A57-6213-E6E1-DD936C3D1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1AA53B73-62C7-EE80-58BE-B47B1F972F5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B4AF8AB-B449-29AC-25D4-0F1AF4B00B0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BA2BA39-AA70-592B-F3B6-A2C3A3AF9094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689825-C372-2790-D348-1A5F6335FA79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4D98D76-A443-373C-688D-7E896E7F9240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5064500-863E-6BA5-FC90-471466A37F8E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BC55A1D1-34FC-EA86-1A63-2FA5E9B6A4EA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tx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6422588-0FF6-2D79-8709-32DD8B7E9FB6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D59068AC-4EC9-604E-430C-21AF0D05008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5841A8FC-174D-ADB5-1071-BFA3B1710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E275EE5-BE21-C14B-64EE-2E8C1FD292D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7BD131C-2421-9F09-08A0-A3372B600F0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66D4883-E26E-06FE-0193-FEE6E6E39A66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33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ADF4C6-89DC-F181-BAB3-473F43641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E0A97DDA-7BEA-ED44-454D-36769F3DC164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7D59034-3D4D-8A47-C49E-55EB4454FCEE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3D60BCB-5840-70DE-2E46-08E4173F245A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267E926-D04E-2EF6-6E22-7EA37926878F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E0AD93E-8408-3D61-B717-7264380C1B9E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F8841FD-72F0-FF31-AAB3-DB1B79D429A8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C55BF2F-33B7-930E-0349-E636A2A38865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7C2773EE-E0AC-1499-5F9C-2829D32690F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26DD251C-9756-D039-D8E2-C5FE27043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17B5858-45DE-446B-8772-34DD20FAFE6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0B8E225-91E0-40ED-5081-A9CC0B978A3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F5BF737-2C7A-C0F5-D738-44E88EF8A960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6C412C3-021C-C35D-A33A-848FBC7B578E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8A71364-D92F-B868-C6C6-AC07752F2467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15A4340-26A3-BF12-20FA-ABC4BAD48461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699C2B1-3206-6A35-A44C-3A564429AAE7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2F1442A-5F77-4D72-A016-EFEFABF54A42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ABCDAA76-4655-9DF8-BD71-39CF043F07A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8F4445E7-3888-C751-FC9B-AD7FA04C7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17DC9219-26EA-7393-1617-99F001D4192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B8E8DDBC-3DC6-84F0-3992-706EAAFC8FE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44C921B-0652-DFD3-C2E1-0EE2121F458D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49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70474-592F-27AB-7738-66D08FF35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80CCE2F8-5BF9-D0F6-02B1-C189E55B2C07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A47528-E1A4-144C-6981-DC4D68873568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F2AA67F-8950-D84E-B9CE-77357F057263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0B6CE1-9EDE-4348-2C86-E286A8DB5A8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EE5734-2B47-4F85-B81D-77CC5BB71E6F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05D8688-65E0-88FF-1878-57F8F24AA07C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2768442-B4D3-C61D-435B-D90773B21BF2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95533B-37FA-EAD7-25B6-2605B1287DBA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D7D689C-7E3C-86B6-0CDD-6BA67DE1D1B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7C1CE2D1-2E81-E3F1-6394-62350254C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379DBF-706C-0ABA-24BA-3F7561E4F27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213564C-6E22-2897-630B-60AA160A32D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2ED951D-4065-82F6-AFC5-3EDB4EBE77F4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FB55D7B-7C11-F9CD-A3CF-A83EAAF4BE30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E941364-FB99-CEB7-15D6-03D3E75124D1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F9547BC-6623-1E87-09DF-7AFC0351CC7A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BB3F93-701C-FA81-3E1F-85B9DD227361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0E39B56-788C-0635-8B22-B674E9626648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6D39937-8C32-8890-C7B2-8789496921D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10116786-03D7-6B87-B7D1-9AD30A800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092E43C1-5A28-654F-B191-101B20AE99D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49E500AD-DEB6-4157-16FA-E2B7E8C1009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AE9075D-2B53-F42E-AD1C-BCAFBC1A21B7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39FE992-A85F-2E06-4BAA-6231395E2631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8DA97E-C4CF-C572-BFBA-85FFC995C7D5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DD575C1-D204-05C2-55BC-9A5C958824DB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BAE3B51B-D970-59A9-CC65-98DD78339BAC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587F4C91-B130-282F-8A70-33A44F8AF8BE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F3AD8D2E-A081-830C-C2B7-A69A9FA2BA2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2F6F75D6-2CEC-CED7-1C1E-3DE0A7F4E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1975E2E-E007-517F-DAF5-C080E7D2A96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8DF3F8A2-5DCD-8A7A-CA1F-F93CA6D4808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758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398FAC-3C7C-3C5E-439F-A37FEFC55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906BBA14-3E1F-9E32-18BC-BB096269FF5E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752274-ED20-B37C-ADCA-FA6F5F068DAA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930452C8-9393-4A62-4A43-9B552A014978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CD9A05F2-3CD1-634B-9777-F1D0CF252E47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6C54310C-3538-E1CF-25E5-A1E87671F22F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3F799B1-52D5-3F18-6F80-CC3BCBC36F78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3115796D-00B0-434F-171E-1CB61EB8ED8D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00BC5081-B5CA-B727-C2C2-92E6ACC34C2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BFC297AC-4C7B-0726-A63C-7571B7622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158AC0A2-D4FA-2FFD-7651-5CFB5E09BAC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8E75563E-7AEC-9821-1BCB-5BED09245CC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8FE59D5-DB7D-4530-BD5E-271DC6B79036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51AE3F0-1422-29A4-DBC1-54D5926FE75E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2F8D5713-6993-266E-B471-889C5DAAC4AD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C353C370-1C56-56F0-E894-1C47350ECEBE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81CC35C-6600-206A-FA3C-8E1F587C77C0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AAF560B-D1C4-EB92-13E7-7E83B05AD15B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902D1FA-95CB-FB9B-3C13-7ECE5B639FA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A169F78F-8A78-BF27-4720-A8CAE6610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9FD4E1F2-5E1C-53C1-3B96-D9CB6650B39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CB7D3663-C0D4-E1CE-F178-389175C7249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A57BF95-ADD1-C47A-58D4-69891B59CE3A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DCDADCB-C353-8453-68EB-2E1AAA7C96F7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2C9B63C1-DE2E-678A-A211-085BE50B9ED0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93A55F1E-4D24-44BA-17C7-37261546C73D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71E0BD7-BA9E-800B-B44F-6AE644B066F3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AFA13742-BD49-A633-39CE-0555A15F3095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328B7146-C1E5-F9A5-66E2-DD89C4EF521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295A5A13-01AE-30DF-B953-FA5CB0155D4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1BA087FE-8472-A056-428E-2F809F7C115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DB60F111-37B5-58E8-25F0-50283DC7F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BD2E3DAB-418B-9F3C-BF47-4080F0EC3FE6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EC2FB7E-129A-6AD0-16E0-445AAD571C44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88D478DA-7EDB-FF57-632A-4F64211BC831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D120B2C9-6494-10FC-1B06-34DB320D6B5B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D3A67E7A-3A2F-5A0A-702A-A1BD2243DE05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5F83E02A-4054-0108-F5AB-E62CA9FC4240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FF00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3764B44A-7CF3-8571-0D07-B07C74A9CD25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1233BB1-96C5-3D48-6BBF-8B616923D09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A81EF09A-8BF1-1F3E-3F23-ECA464B76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2CD09C89-8B98-0E1A-667A-A77710F4ECE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40E097-8F95-6126-717A-6D12D265035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331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70D0D8-F8BA-3E21-979B-C05D49B82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D8AA5F0A-BBBF-8E29-7FA7-EAFFE77FFD93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175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3DF4F6-DE56-CC22-DC7B-9AEFA03CF99E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21E45C6-C123-8F8A-06CA-955DD389B3F5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F7D5787-6A3B-823D-273F-9980DF829527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A83815-F4DA-A639-EE3E-446EB0F02079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835665A-CD98-48F0-0AA2-729D76AD8DDB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0F06196-937E-7EE6-D057-E134CED1B376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87BFC78-E43B-7C1B-D0DF-5C5E5865DEE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42A4019A-2084-5996-E51D-3605701DB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022FBF21-5AE5-8F58-863F-65F320518B5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63F893A3-CBD3-C2D9-CC11-0840471AABC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9E0D019-0B94-5A5F-C3D0-A7769DA40663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2DAD7C7-B7D9-7335-746A-52929C1BAD40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7F6F620-CF43-20E4-E274-124C30602BE5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C623AFF-45C2-4211-BF8D-35629EA72586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306E2EE1-24A5-2CFC-5E14-121BD90CB369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0EEA45A-B532-3B07-929E-2B18BFD2DEFC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E0F3EC5-81CA-3C00-64CA-17E5F1BB4C7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D4941F3B-4319-7235-496F-D81F57295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E2BA4A1A-4560-4BAC-FE08-0CD428A44EB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D43F76D9-DF3F-432F-ACA6-5FE0F7AE9CF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422021F-0AEA-B86A-DAEC-84A210F8C081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61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63E21F-7EB9-5621-8078-1DE07BEC1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31A54A86-5765-3338-24EE-EBB050D9DFC4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175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672C95-1A19-0878-9B3B-BDBE0E8F4171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05701D-328E-DCE0-E228-94ED6B9165CE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EAAE1E1-DD9A-0C22-87C3-EFFB001D5A4A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7A125D-0309-6B4D-0582-B112EE68B261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3AA49FC-9684-6C30-F8C2-0477FD214067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D86CF7C-EA2F-8148-97AF-D59542C7E7DA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833D06A-F56F-F98F-1C47-B35B515A6F7E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8E02C13-1980-EA91-B9FA-635AE3228BD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47025C2F-D9F5-E644-C71C-F9F64504B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ADE073F-9557-3F70-9D31-5C6FE6569DA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0C58956-14A2-2B7B-47B3-B5E3BEE3763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41D3FF7-00D1-32B2-671F-497E9B417AD7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E1726B2-BDF8-9C12-0A10-CABFE90D49A9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66C143F-C339-02EB-6D79-D228D16C7577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53CEF5E-4605-4438-20A8-CCC57FC5F760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401F8FB-6576-576E-22B0-CA524C6935DA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95207BF-234C-9E38-B7B9-36DB80039445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E2874C5-7976-7506-C8D1-69DA8ED742B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C72CDA92-6CD0-6D30-CD00-B9402971E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8B55E57-90B3-93E2-1A15-43FF21C46AA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6659348F-A020-38C9-C68E-132D09B6E6C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7CE2427-19C7-DA2C-E696-C282E2ECC0AD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382F326-5739-82F2-E932-E68FC8F7538C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39F195C-A8EA-237C-A13C-594C6E373E9A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926858B-7553-721A-55F7-721DC4F2E9D4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E2DD15A-C5B3-1C11-31E6-43BAE839D625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0176D19-6CB7-AF61-A87B-2D8DEB054CAE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9D4EC2C9-E9DF-207B-BE92-2AFD708EA41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78BD507A-A0C4-0E38-83B8-5789EF626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D5B83A26-C2E6-9E41-15A4-14348527FD6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138DCE45-B3E6-FB76-F0A8-F1132EED0E6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023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8FCE77-8350-2B17-326E-6D598AB83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84A11944-F183-614F-C61A-CF6312D61D03}"/>
              </a:ext>
            </a:extLst>
          </p:cNvPr>
          <p:cNvSpPr/>
          <p:nvPr/>
        </p:nvSpPr>
        <p:spPr>
          <a:xfrm>
            <a:off x="1968137" y="342900"/>
            <a:ext cx="8229600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175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286E1DD-0B6D-7A33-0476-83DA893BA412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25BB9C8C-C1DF-9504-A66B-B8389D5B7B24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7C00AF2C-2862-92CA-04FE-731D5BD32300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CE8CB601-F2EE-1FDA-3A6B-FE3889A87B05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C859EEC9-D5B8-8926-776F-C0BDEA4C8563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75E2F36-0D7E-4204-8A3C-7B21A4D3FC21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B3DE70BB-7C60-6849-6513-DD47805CCC0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B00F8E4E-AEBE-1BD3-A16A-095C1CEB0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43B23282-2CD8-76EB-E734-8765414D2A2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2052A1FC-637B-662A-9726-2C6879D8A8E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90909C-6565-0E9A-D75D-A32B0B6AE5F4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F1E4157-E667-4E65-392C-9DCD5FADDF31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D743E0D5-62B2-D0B5-9A26-E7FC11907398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279A5892-2B5C-1D89-58AF-FA495F91BCDF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EF27A35-64F0-7CA3-0DBE-A440DD4B3050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0DB54BF8-C714-B623-B0D9-A2CDB54F2F2E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307F8A22-7E7B-2E4E-B08A-A0A02B2D534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C1CE3F09-A09C-30C3-7088-0F1E6ADD2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1C133FFE-D372-E8F9-E57E-B6D8BC65C2E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477607F0-FDFD-D144-3582-BC811681A95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47AE375-F249-29E8-EED2-F19C277822FC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B78CDAA-CCF2-B697-114C-82C5BC2F6240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D2931B16-E9E0-E2C3-AEB4-87E983A8D19C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F44EB0BE-9DAB-8968-BE3A-0E214F99D84F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7304FAD-A609-D43C-DFFE-1426ACBCAB08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B1AB7A85-F59A-81EA-C76E-FCF05E6CFC88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E4C9C5CF-1E50-E8A7-DDE8-C193166A23B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D86A21C5-0CCF-2108-B3A1-BD00E869976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057BF4F2-BF18-ED30-E126-F03F77D98D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462E11DD-40C0-5475-9F15-5DBB3DED9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BAC6A4F7-E435-2A22-11E3-ED5FBFE84F14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6D290D-1123-C5FA-53AE-E302EB9390C1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9499B5BE-8593-957D-32EE-B0DB474BF845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BA61D53E-7F5E-9C7F-8637-90A42170EABB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280AB2E6-7B00-16CC-5BCC-77271B30520B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9D93935-4DF6-98B4-1256-0ADB5BC83F6B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AC8C28E-317F-89D2-A6DB-1BABECA3B9CA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DA83851A-5672-70BA-5261-6712699D2A3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90BF7CAB-A05A-9032-8988-06D1C3AAE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8D3830A-BBF4-4168-4B5C-0CE837D5307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A5FD72-CEA0-F18A-1308-8C45AC59DB7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325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3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3E5584-BBA6-4437-EAAC-655CABF49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C7641CA1-0F42-5720-E182-750977D657BC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35000">
                <a:schemeClr val="accent2">
                  <a:lumMod val="50000"/>
                </a:schemeClr>
              </a:gs>
              <a:gs pos="10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29EB9F6-F53E-12DE-F4DA-2FDB7298E068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8F0A03B-4153-7E54-DDEF-7748B0A93FD4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63A590F-369B-6F92-8E36-11CBDA971591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DFEDF9-382F-BE29-5CD7-98CCA0EB22FD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E03F5B5-2A61-1212-98F4-F14B02F956B1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A909719-81A9-8156-92FA-348CCECD020A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78C2029-214B-AA2F-8F08-D14A59943CB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895A13CD-1495-CBBD-2624-39ACA3708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28FAD4A9-6215-D6C6-87F8-3AE2B7279FA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BBC7A72-E457-74E8-D65B-1C004F8AD63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E5D246B-0144-C7A7-E9BF-52B2DC97F223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BE2E65-5203-E200-60CB-B8B8514CE662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A38970A-5A86-6A77-C394-E42489512A54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A09AA99-D27B-9BB3-1606-204BD8C5214F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7CFD8A4E-94DC-8BAF-9681-04C85BD597EA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C66EA66-2347-B387-8276-03CDAC173845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AE56A9ED-16E3-DA6A-F0AB-54D617E9C43F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7CA2CD16-040C-562E-DE67-5A59A6857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48C46848-9EC6-153C-4A44-AB3473AC8D7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BC6FDAF-04F1-C83D-F1D4-88FE5795883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28EFA83-6C09-ED73-ED4F-E45EFF7535AC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06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7319A3-D16A-ADBE-9B82-C1D4D0DA8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91153132-14BC-4917-5A99-0301E566E598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35000">
                <a:schemeClr val="accent2">
                  <a:lumMod val="50000"/>
                </a:schemeClr>
              </a:gs>
              <a:gs pos="10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572F60-FDB4-E039-B789-EE725FF3C517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CCCFC27-B6C1-0A27-6A0E-ADA41E690048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951B4AD-486B-E8DC-79D1-80C792867D74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0D95156-DEAE-75E1-5780-0B49B456D2DE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CD4DFD0-4E63-0526-7559-AE554675A4E1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2415B83-3DA2-5325-BAD3-6BF0FF8CB57A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8FA1BFA-0CB3-6FBD-BD05-5A710808E9C4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5902B5F-0FA0-35A5-F087-CB054AD2CB5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0045D2F2-9654-FEBE-C831-8659D6893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B8B785-8D9B-1247-FC82-F828FA23DB0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3C530F4-4684-C606-8093-EAC1BDCEEA7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FB6FFCC-1CA8-EC2D-3BCC-8155EC82B307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6C4EA29-2A63-E944-4AA0-F371D7B93081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A014772-FD6C-1534-57D2-1A1684483BF8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252E47F-56D2-2ABD-C8C7-1FF68496ACA4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E14B66D-84CD-805E-88A0-5C525870AAF5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1D61085-1DAB-22F1-A45F-880A98A93A2D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0182962-9EF3-9017-F4BF-1BAD5D416C8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4C2C5D75-F99E-7522-33EC-02AF74CB8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93510C68-9E50-2014-59A2-CA1DAFB4842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01B9A07E-0BED-7994-6E37-7B9071EA51F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89E5CC9-FF8F-C810-2A1F-1C7A464943F3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59D612F-FCF9-8B51-3844-762274CDAB93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62038F5-3A67-8FEF-269A-BBE0C6820C5F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0414D9-A0BF-69FA-52D5-4BAAF564413F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28583C-A423-F147-1553-D6484FE1C330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58A00D56-26E4-207A-81E1-441C5DB875D9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10348D51-E360-A163-CFAC-083B8B5001A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C145E4DA-47F3-4579-C26A-2C3B8221B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33C6F309-720F-1E6A-7FB7-53C5999FF81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B46B675-58FA-5D0C-A028-6A8CF979C47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080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976C5C-72A8-F9FA-0E76-8B84C64F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7CA5C8B4-AB4E-160E-C3A8-9AF7F4578B0C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35000">
                <a:schemeClr val="accent2">
                  <a:lumMod val="50000"/>
                </a:schemeClr>
              </a:gs>
              <a:gs pos="10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3DFC614-0FF9-B5F9-7211-AB5C433608BC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F763F974-B457-FE13-216F-895133DDCC78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F5CC7598-B800-6A58-81C6-66289916521B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5165C166-2E7F-03EE-6870-D582F4F6D475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FAC4AA6-C80E-E672-72E8-A740E9ECD124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5BC509B-5484-C9E4-6BF3-DE5DA0F25FDB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2EEB7360-8AF4-508F-EC74-28D05124535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935E37AB-E08C-9186-9833-9C5F142D7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D237E06C-936F-0D5D-5681-5BA1B80F222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3AFC4DA9-CC24-05C3-1B7C-43BE51B622E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A90226F-D342-5420-1D63-16758EECD225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B9C70E8E-F2C4-C24A-9824-DA0CC49156E7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1B5E9F32-7BF7-6E26-4069-6C2801CE3736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D910C51E-058C-FA59-162F-FC35F0F45A8F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715B4F3-B6C2-A2B6-43CB-0021353A563B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3D31C2D-31C8-6F17-287A-3C5DE21EDD18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0F108012-7C12-AC5D-85E6-ED15826D5D1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D0EFA792-0E65-9E5C-D42F-8B1414978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28F5492B-4964-A3CC-111C-6FFBBCB4BFA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4DC5DC7F-0593-1E8E-5DE0-26BFA71168C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FA1A3D9-D92E-BC5B-C84E-F2678F0D1B22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2E39F44C-72E0-4CB3-4201-AC3DD197D622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0EA721C4-A39A-46BD-E1F6-8B2644A49A65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1F688FB2-78F2-C5DB-CFB8-4AAE9D7E6912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875571B-DD66-B42A-8A9F-B154071F56AA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87275CBF-3957-7EBB-AA68-FE0847CE95D4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768FA183-F60B-1482-994B-5B7A07BD45B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D1C1F89-52D9-7655-D157-B6986D99830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7D6CB5D1-47EE-FBF2-D126-5158BEAD29B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D999A13A-438B-0513-B82D-0A931B4B2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122392F7-7EA3-D24B-4221-CA4B69010329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A83CE9-4387-E0E9-C21E-89A6448CDCDA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22D5B528-2690-9B86-8BB8-8DD2DE0D0991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67A4FBE2-9E6D-D470-9776-7414EFBE774C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00BA0944-BFB3-0601-8C7D-5638A3CB427B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E84457D-AB69-EDDE-1C86-A610B2E0C7A3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F5811E9A-26AB-4D38-56A0-4D494C5A6AD3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38762629-61B1-17D3-3AE0-5F6420C7429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0E8BAA1E-DAE6-2548-3459-2F17518E1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82650150-8616-DEF3-9F14-F2BFDF181DA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2F1741-773F-2AFA-8E42-B657DE2B56B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228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78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8F6196-E5F3-2549-E85B-96C6ACEF7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24EE1D51-A628-99AF-7AC0-18D29497D623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3C6C84-6820-F6CF-899F-C3CA46E8BB1A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01CFF70-95FB-4D29-41BF-3B74CA1370C9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D18254-9C8C-87E2-503D-3A321CDB2D1E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11791CD-CD3E-FF20-96F4-93A8142184D5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774F88-139E-5502-8E6A-E168685C4A54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023582E-FF60-1508-5130-BA8D2EA5885B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4981D17-2EEF-5D58-29CE-D530DD655CC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35FA41CB-60F8-0BA9-4A56-FFD71C354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93B787E-A5E5-B3C7-2F9A-E980712023F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85D355AD-1386-F9E5-1851-7454A0D1C4B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1594BB8-681A-7BD9-8028-891C07D26522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5B87005-8967-0081-33D9-FB8D88085504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C88A22F-BB72-1BC9-91BD-EA8BA15B8023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FF7B2FB-1F67-A8E1-1F55-A431046FA3EF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16E25D3-F0CC-0EA4-AA2D-ABAF0FAC2228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EF82A4C-7C18-C11F-BE58-D3143C1426E5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2A5C900B-62F5-F15D-FCE3-3AD6BA74DF1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44F0796E-D478-EA48-714C-F87F0A26B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4729B131-CEE9-3022-E810-65830F628A7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858536FA-021A-AD21-C99D-3BE208D1D4F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724DEAE-716A-1564-9232-1CBB1C316FCF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18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EE5B3-ED68-2753-6899-AFD3C4034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2A97B481-7065-9777-BA6D-8BB0DF08200A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F7AEAE-27E2-1B25-AAD7-0962C6ECA744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864B10A-9C0C-1840-AA47-56632B01CFDC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361D647-BF0C-D7B7-CE3A-7F5FF7A2DC3B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5DD67AF-5D74-9F9A-89D5-47F5E92DDBA0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BDABFEC-04E5-DAE8-1734-8F68E922AE8B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7B4FCEF-C588-CCAB-BA0B-E814F415776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tx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8C021B-BB2D-649E-0B33-32865C5531CE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A1BC188-9262-C25B-904B-8CB6826DED2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BCDB8D75-CDE2-CA72-6B63-BB1E4AE1A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24EB7B9-F5A7-4D90-E8C2-65A6C59AA84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5FBB81-9362-4B57-244E-88B665AD004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DA07FE9-38C8-54F5-96E4-2F14741547B4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5A5F329-CF19-BA74-47ED-E6D309F87D2F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758AE66-60AC-2580-84BA-7A4C6689D473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ACA2305-CE18-4E05-BC63-1AEEAA2C3317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10DA8B6-78F2-1328-91E6-A2F504938E67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tx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73DA1A7-8DC2-41DE-4715-541DE65324F0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307195A-C02D-3D6C-894E-175DBEE0637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F06D92DD-91F9-57A0-60E0-9CB42C662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23F40B5-09D1-1BAF-ECA1-3DF0E18C9C8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B8C82E11-E505-A4AF-4B8F-A531D532F94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A97A9BC-5363-1C67-E72E-65FA585CBD15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8E7E6A6-0C19-CDC2-7866-112A0ECA0589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90F77AF-2235-D3E5-D3F9-2684329E910D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D0276A4-9DC5-2F56-9011-BB47C608F01A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D51307A-42C4-6BED-82BD-FB103357B42B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tx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F6E52029-F70C-F054-3953-581AE42B81D0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24352EA0-2C08-103E-3483-22CFE17AD4A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8DBB429F-EE75-4785-D081-4680C02A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A6B5FC0-9284-5CAE-4443-1147CC54E3A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323DD43-3C92-F31D-C4AE-E56FB9E065A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432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78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5F1CF1-81B9-BC49-B955-0355D964E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274990DE-0B4F-CEE2-73C4-E0FBAD16E263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C2902F-E447-9942-8D44-150B1A5F175A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876C5BA-DA97-1521-3646-8771A996338C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0819049-5152-8B5A-EFF3-1B925F1CAC4E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38F4AAE-51FC-6B89-E6D1-85BBEE33FE4E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59A78CA-EDB0-9F0A-4BB8-EF02C38FBC28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C696F0B-D10C-0140-D523-47FE72679504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70EAAF-54CD-3ABB-5814-3317B8D5A3F2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8DAA73C-E8AF-FBD2-3A8C-5780940EB6D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809384B3-70DB-7D5B-5F68-20532546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1C12F8-7BFB-C23B-D507-7D89F70A589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471F419-8FFF-D8E9-9AE8-DDC59EA867B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847EE3-F63B-F644-3EB6-CFAE72BEE82C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439F88D-605E-29BF-FECE-CBD8C47D1DC1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7C664A-CB04-5AEE-B986-1129B0812D07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FE5ABA4-6905-4D34-033B-17DA2ABC708D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89C953D-FC5E-C8DA-2189-B0F238868A3A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D4F715F0-6E5B-5EE1-11BF-B8D1B78C3FA6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2B4BA83A-5797-DED0-C202-5FE82E693AE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C5F427F7-48BA-BD08-DD3F-A3C58F70B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47C3294A-E686-CE50-547A-6B781FE6E59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4E71D1DA-418B-945D-E90A-EFB6A8C61F1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C62DCE0-A706-C800-6A70-7DE7FAB17DFA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3F1E6F-2BBB-592C-DE01-8464A81E63D1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3898F25-CFA6-9B10-44A0-B3FA4523F93A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79BF87-043D-BFA5-3BF7-4051828F9D35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5E75B82A-33F8-B218-69EC-589C7C3CC033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F352432-4C67-EC2D-6D15-0B6CE1C34417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F39222C2-86B5-F877-97BE-7CDD925A028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D2C7DCFF-4C6B-D964-75E6-0EA16336A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24D3D592-6FC4-D971-824E-DF1D50E5793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76E3047-0475-4150-13DE-8D6FDD8E4B9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035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78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EBCD08-FC23-EBB5-C33A-81D8FFB24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EA8C2DAA-4309-B7C2-0E99-BC463D2DCEB6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462D7F-CE89-7242-B1E4-95B6BD62BB54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959A2116-236C-BDCA-E35B-6CC6FA5D3DC6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D506E714-2F37-0FFC-5B5B-7628EB969092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6FD1A5D1-BA82-DDB1-F0D9-AF8B0032133D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49DECFE-C88C-31FB-D670-E7C562B9D18B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31E0824B-5DFC-0994-0344-4F62F2A17CC8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05938390-A74C-2A9F-7862-9D920AAAE4B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526BCCAB-8226-40BB-22C5-948F3DCB5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25F67C0A-CE60-90AC-B053-B35A97F9F5D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8A5F9CA7-AA68-F931-2B4D-92CC438FB2F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28EA758-6F7A-6CA0-AE9E-388B0F9EC9CE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7C68DF82-F631-5A5E-72EE-CC8ABDD86BA6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88FCAB6B-2E07-ABD3-3409-6EB94BAA022D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E2942CEC-FFC7-274C-3801-F247E7EEC3D6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D1972F76-06E7-EF78-C999-BCC702FFDF48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80083C0-2F41-0EE7-7B21-4C758CF7F203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FC205D4-4EC8-BD31-55F4-5CF37A1FC49F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EA3766BB-2C97-8B6E-6246-D235120D9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81A7C017-8BC1-2E38-0D43-8EB8F08674C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FBCF19B-FE48-7C4A-8A9A-F0DEA3BBE59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3A116FA-0D16-9A9E-869B-B1115919AEAE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C7AB2050-E37B-C859-C948-F0E93413BFC7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34D1498C-ABC3-29EE-F008-36317C817184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99BB21F9-C0D4-0913-6774-6A50AFF19939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92388DF-FBC6-AEFC-FF0B-A7F6978ED197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AF51D6DB-EA4B-BDAF-FCA9-1CE0E0F09495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5BB4C6F9-C09A-C146-8326-75E3968CF6E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AF7BAB3F-9124-43FF-1FBD-ADB149CE9E8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EFE63318-3600-B39F-773D-DDE4317A3DB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D995AA35-DA41-1C31-1E3F-01FB97C4C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CFAACCCC-F938-7284-97A6-FD0112F556E2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6144D58-8A69-44D8-1FBB-99BF7246FE7B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14253CE4-3639-67AD-BF17-6FB5A678FE5B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0A4272D6-40D2-8C46-507B-8846C8B51867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EFDFAD27-6C15-1D6B-AFDC-4BE07BA27662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49F3F777-9CD3-0C0D-21FD-3B9380B8024B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DFFD3D6-1639-008E-C699-876AECCD92FB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823B1A9B-21AD-D03B-C7F1-1CAD29B8408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363732CD-C0A0-0EF7-C721-B1E484646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BDF314D9-9F12-E268-6422-663ED9FA0D2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195D3BB-A1D7-CAAE-9E83-FC20A902C34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300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3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B49C49-1B77-DDB8-3931-9E60BA17D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214B378E-C18F-8D0D-90E7-C4139EBE02B8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1873C46-1240-A3C0-E195-89650AB8337F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A15EE1E-8936-91B4-943A-E579543CBE68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E752A5B-F4BA-FC27-BBCF-D391472D6DD1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161A546-7405-8284-97DB-22C10A8F8130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A7D70A-5376-CC3D-2C26-5C9B96932D09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8F7DBAD-CCF7-3CB0-4099-1DE3A43FD048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D4B86876-5976-0EE2-2354-AE18DB2419C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4CF53804-4D6F-1246-E561-70FF4FC31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BDE03B1-BD8F-5A6B-A683-525C3513771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2A50F8B-6124-66E5-0085-59E53F068DD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8F617FC-E344-4402-1E98-2554DFD6BCAE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742C8E-CE71-FB6C-9302-843D873F62D6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5B3F035-78B2-FDD0-40F4-D82A927F1A49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E7FBC89-EA95-2B9F-54C8-3349573F8C14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3B5CF1BB-2031-2551-B753-8DC93A4B8C12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4947523-7AAA-2E34-BB41-5EF3666B160B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064D0A6E-F0CD-AAB9-53DC-E740D3C477B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8C5D144C-223A-8EA3-FC8F-A8A1F4B66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3F5B9C1D-335D-22C7-B4B4-5004230D87E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E64B855-A7C8-9125-D2A1-CEF912EA72E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8BB5EB0-C463-1838-F8A1-2D9E30CBA965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60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8D13FD-7953-ECE9-FA10-838FAB593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1AECD46B-AF4E-F8A8-26E8-12CA45887B62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C27510-8422-A5C7-387A-61D8AF6ACD74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D9C6D0-CFE5-DA3A-E14A-07C61B24BB97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DD6F082-2711-253B-B52D-9205B5D4EBBC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C987F83-8758-F6A3-1917-B538FBBE6E5F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BE02794-4FA6-EDD1-6170-B0E1E68F4601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27EA883-9370-9642-C851-248F1699CC89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A08D932-FA4D-F43A-AD2E-E07B251EEEB7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7ADE6C0-99CC-7186-203B-9C88C245FDE7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54887B47-9058-F239-33DE-FF85125A0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89BEB0-86D2-E345-C602-43D3255C04D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18C75C7-C942-4135-DEDF-EB4376B6EE7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01ECB8D-222F-CBE6-6BD3-74CA8F02E85F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4D9849D-2D13-D95D-BC39-5EAD2334FC49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1FB544F-6B58-F8B2-A4B8-3D86E4A6436C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93ADBB1-5DFB-E0D7-551F-3D30161CFBE7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E85F179-0C25-E15E-2167-66BECFD3018F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58FCD16-99FA-6A41-7501-2E2C319B2281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F8CC936-C979-0C0F-B887-424811C3E6E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DBE1114C-4782-8957-5217-107E320D1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CDFE18C-A855-FEF6-4C9D-757C86C36C3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FCABFD8-A11A-2243-EBAF-AF33802276E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7E6BAA9-D375-F6D1-09A7-61A27C3AF420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F92DE83-0ABF-8AC5-9C11-C9FFCA0CFF71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EC8D6FA-B818-C5F7-44EF-9890E8A57620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8132AC6-9BE0-8529-B7FD-1C044DC96E1F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C65F59F-878C-02C0-178E-B57D7E97B411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315E762F-9C4C-C265-4628-6052AE8B209D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AC17CC47-66A1-948F-F4E1-0F76FA6BB1D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B845D7B7-95FD-CCCE-B233-512D0683F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86E7880B-EDAC-C946-D855-C4E58F1A0EE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DF3C086D-A90C-41FD-4471-A9214898E80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187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tx1"/>
            </a:gs>
            <a:gs pos="15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332A69-0EE9-8EC0-6CBC-5030C2FA2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44855F30-F86A-DB64-15B2-289A882B2557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tx1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DB43A2C-C9BB-7335-60E1-537223FC1460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B1AFA64E-17E6-589A-571D-D341E0DA29B7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E823582E-3714-AADC-24F4-53677AB39C8C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2D6E0A5D-5987-A746-4263-E49B0E842F86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B41BCF8-20DC-B21C-3EAF-3AC38AEC0AFC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40215A57-5520-444B-D6B7-F81917ADC6CA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1490C065-15C1-B8F6-719A-A3ECE8B8D71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617E7AA1-314A-EC75-DAF7-FA7B25334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BB6E334D-CB9D-AA02-45FE-EA5B97A4728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F412BCF-3369-6FD9-29A0-C872296FF9C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D1292E1-6F19-CD67-A7DA-B3AA529FE814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A1D0D9AF-0F50-9975-2AF7-01075A1F06AA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D566A95C-4E7B-F5D5-CA69-1F5D0721E965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F9D5B0C3-3CD2-D518-E0E5-3CCD24062874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337374F-1E06-BCC0-B04D-4D2DD99B84F2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076CFE40-A754-3ACA-844E-CE95224F883F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6F1DC37C-3F9C-8C22-A201-80D637437AE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0170B1FE-6998-EC9F-EAC5-297967FAB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8D2453EB-3A10-C635-B667-06ED82B4A75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6658637-47DC-948C-9899-259D25639FE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734D77F-9D38-B6F6-FAAD-9F985BB02D26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7441DF23-CB05-3A60-B346-AD287D30A3FD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80E19170-279D-90AB-2640-E283DDE10347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DEC73014-D9BF-99DE-A738-0EF95B1781F4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99BEFDA-7987-E5D4-3557-DF73F2318771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F2D1A282-C2A0-E83B-3E01-546C0C430AA8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928A4055-C6F6-6E64-0A66-C729B57762A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BC0294B-EE3B-6783-3F00-6D80D3DDD6A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94D9AC3E-6508-8330-71B0-FB70177143D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CFCB862E-3CF3-45EC-53F5-E77D45FCC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4B5302C4-DF76-3673-D8C9-F58FBBC0ED05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D561083-0903-25F9-8C4F-588D50DB545F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2A0D59EE-E43A-3538-DEEE-4F4C6EF79CF9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16E3BF0C-FEC1-C2B6-A1E9-B8736210FE9C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323F9F0D-E4EC-17ED-32B6-339C030637DC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7DEFEE9-3A8A-A433-545F-EDDEDB498A46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734986F-8756-1965-AD2E-F02B82A82AA4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77CDECAA-180F-CDD7-C13D-77DD7BD6EFBA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E649E232-A621-A696-E691-D935772CB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BA12DE5D-3CCE-F7CA-7256-3A9F7344FFA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A6FB9A-B7C3-469C-F662-CCCF7B977F7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097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FB60D-1ECC-A058-B5FA-9E1FF33E3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464DE7A1-2981-7220-8B08-A0553E23DF30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C3C388-90AB-6C31-2777-89D03528CA39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B274A1B-1C03-74B9-F03F-1B5BD0074BFF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D615992-2659-C327-9A7B-159B23BAE3D9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9EF1499-229A-6D35-2D29-97263916BF62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4E991BC-6817-563D-4395-BA5DAB7CAB87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E28867A5-0AEE-9D92-2858-6FDC8933467B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FEF3F85-B409-7494-7A81-21E0108A2AB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91BA8A85-A9A3-1753-0A28-F0C8A6AA8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91EF298F-D795-2762-4C34-734EB3F3740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E95AE1F1-836F-D679-1880-781317F9C72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0062751-DB58-CA16-E281-84663415E8F6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D5E49AB-FD3E-63C0-E89C-716EB0B7839C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527040B-5F11-C5AF-0F15-754A29B14848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7CA41F-D023-7DA2-C0A8-925CA1EC4E5A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C507AE07-12D0-269B-3234-E85B1496D347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C270BF4-444F-F540-CC31-2DBB20A2D9EB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9424CFF3-6D2A-A799-7D28-305002CC517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BF98BF8E-AD1B-3AE0-40D0-19DEDF83E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B22717C-2B47-0E52-C2D8-4F18A32F72F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544AB821-887F-2949-BC7F-03E73428247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A9CC666-01BD-BCFC-FA78-97343D02535C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0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6836C-BF0E-05A9-D05C-FADD7C6BF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639D41B9-6905-F971-9B0F-9D520C960336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6F88A8-2302-31A5-147F-A3ADDCA2E667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3788F58-C445-5B26-988A-251817E82B82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399C744-483E-5EF1-1884-74E54E7BDA1D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D9CA409-12DD-382C-F9B5-BB7E04995BED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E57C34F-D211-D9A1-A68E-50909CDE97E3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6FA6072-5DB3-DB6A-256A-42694DA836AF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560A77-6E36-2498-C2FA-93956F59C6E8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C0400DC-F580-5BEC-1212-7BFD58C90B5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FC3A9E0D-B2CE-A3CD-95D0-AAE24CCA7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AC84AC7-3F68-9B0F-5A1C-76313929ACD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AD230D3-AA88-1E4C-43D6-FD05129A14C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A9BA1F6-5BA8-A7EF-74D6-3B8B71723C0F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00C8D9A-EF5E-9B47-806C-7F7881710465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91CE6A8-D1FA-429E-0F96-27B7F5C9135E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CBB070B-0017-1379-C3C3-38337D27FC32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F9C4A5D-73D4-B0DC-D929-F543540105DA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FE0D48D-6540-E559-51DD-884CA4E203B2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6D47A56-9A44-3D18-8EDC-C2FD4A712CE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43B9C648-C549-32DD-3A8C-FE4CC35BF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95921C46-C8E6-9CC8-64EF-85C15FE6C0F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0E0F2561-723D-EACC-983C-3B797C38DC7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294D604-AF2D-24C1-2CD3-1AB98E64883B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E46EB2E-F555-4390-34B8-C31FF24594C5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7EE6F2-033F-C6D1-45E3-598BE27F4B08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094FCC4-49AF-045F-5BAD-1FAC686C1EF2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78C5BB9A-31B8-35F3-3DEF-0A63A82CDF0B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C1AECF3A-21B6-BCC9-620A-3618C7A951AD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687E0F67-DC8D-E0E3-0EA4-6B6FD61BB3D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0C357696-CEC1-CAD1-9D65-20EC3A192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A8F26D81-1C0C-2F1F-8466-A8202C2EFCB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5F2FA467-CA4E-F098-998C-EBE81C6A37D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336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E3295-20AF-218E-4B11-DCF0C3B8A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0B7A2E02-EC49-44C5-3307-DF51730B7576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A73B44-0450-D2D7-4B33-68CFE541748A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F25444E8-2B92-9142-A85F-65C5E25EBC10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46F11AD4-7AA4-1BAE-986E-496ABA780DD0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489E800D-F667-3F0F-EF0C-E1D1BB135A54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2D86769B-1047-5870-BD91-F445BD26D0DC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fa-IR" dirty="0">
                  <a:solidFill>
                    <a:schemeClr val="tx1"/>
                  </a:solidFill>
                  <a:latin typeface="Aptos" panose="02110004020202020204"/>
                </a:rPr>
                <a:t> </a:t>
              </a:r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48363556-010B-ACAC-62D6-CC33443ECF11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FD227716-568D-12DE-B22F-987FF019808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802FE221-0535-0A69-8E27-8ED8AE5B0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C6A76C77-09F3-6973-ECD0-8D88527ED41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982C7EAC-D39E-8490-8ABC-CD65A2864B1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7B7532B-9751-45D1-21E4-3C00675750BF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13EE0C9D-41D8-C302-5A32-C79195DA74B7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10195217-4E61-CE25-4263-62C7CDD5338B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5EA34D79-3696-1970-7424-77B505AD9053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27248A73-4E53-6F8E-18F9-F814020A88FD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fa-IR" dirty="0">
                  <a:solidFill>
                    <a:schemeClr val="tx1"/>
                  </a:solidFill>
                  <a:latin typeface="Aptos" panose="02110004020202020204"/>
                </a:rPr>
                <a:t> </a:t>
              </a:r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B93CC3E8-F17A-2053-B0D7-D90DD193DAAF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58DCD1B4-F005-2BE5-EF4E-05843B36D26A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52DA84BB-F679-EABF-55C9-E20036162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95CA1A1F-91DA-99C0-BA0C-1BDE2E6617F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FE3AF12-81AE-6175-7E49-C8F604D7626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354247-B40C-8F67-CEBB-1908AA58240C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0A216435-64B2-509C-8825-35BFD7002453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36A6BAC7-369B-15DF-02CE-3502AFA585F7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3E9D9C11-A31F-AE80-3262-ABCCD83576B6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5649A9D-05CB-71E6-A1A5-0FB90A66C651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fa-IR" dirty="0">
                  <a:solidFill>
                    <a:schemeClr val="tx1"/>
                  </a:solidFill>
                  <a:latin typeface="Aptos" panose="02110004020202020204"/>
                </a:rPr>
                <a:t> </a:t>
              </a:r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4C4A6C14-0921-64BF-A058-6295AC3861F0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05435069-D129-2B07-9F96-7CBC98B3579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7FAA5D32-5640-1D04-0A51-A8D0A322CA0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20133C2C-1E50-3038-4E86-23845BFC261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D47EA8FC-1FC7-D198-A52B-F02E72005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114235FF-FD74-327B-67ED-177967B119F9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BA21141-5D97-5483-A301-2EF4DE66B195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956FA8AB-15F3-2A75-B49F-90D1091A5D90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6D55F738-4F55-793D-4F79-8288D46087B5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84406055-939A-A02A-7E32-54F990B5F3E0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19310E8-6EAF-56EF-BD93-4DA80160C38E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fa-IR" dirty="0">
                  <a:solidFill>
                    <a:schemeClr val="tx1"/>
                  </a:solidFill>
                  <a:latin typeface="Aptos" panose="02110004020202020204"/>
                </a:rPr>
                <a:t> </a:t>
              </a:r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F9CE29F9-A9E0-2009-1D4A-4EB490E94349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2A1F6C69-CEF7-3E6F-B14F-0A1FF07AF02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2903D75F-74A3-D4D9-D1EC-A69D14F53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CCBB09E4-8AED-2753-897B-36A951D7904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5E05BF-33E8-60F7-AA7B-3B323226B0B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212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53706-2A9A-68C0-831E-425D79DEF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AE2D9148-F999-2960-3DD5-6D1E7BBA17A1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black"/>
              </a:solidFill>
              <a:latin typeface="Aptos" panose="0211000402020202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5C5312-821C-A3FC-6E84-F5753494E516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275C738-56A9-5B03-61F2-78DAC5A721B3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9D52CB-AD62-0608-9C83-73A587B43F2F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E53F96B-53A0-FCF5-1FA7-AD0DD9D1B1B8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0CFB5C2-72FB-A5F9-A8BC-221B8853E52B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EA0D028-E98E-871F-6B09-890B27B8A788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31B4C96B-58AE-F534-C070-BFB32C79CA2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B840DAE8-7C48-CC30-7D3A-CB46E95F4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63F16B5-FF2E-DA15-86A0-F96253A6A5A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890C60AE-DFB8-45FC-62FD-06BEED2310D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DD7236D-8773-55FB-4C55-83E3EF086ED5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DB63DDF-6609-1F4B-E645-FA8DE81360D9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7A33314-74DA-9F6F-95E6-80F9658DBD41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BA2B0C4-2E37-B0B8-4C25-D846F540DBED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4DED5A3-B2AC-FC87-38C4-C531EFD7F80F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F8867981-7123-2E15-FB0A-3087956BB452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1AEC0FAF-7DFD-6DF3-36CE-A8C1BA42945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A230178E-BBD3-551C-BFFD-F663B54C1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55ADFEE-8122-EB7A-3CCA-0E786EF372A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0F146998-474B-AE86-24DD-AF5AC02379A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EC07D93-73BA-B74A-4B68-3360854AB77F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432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E8147-A407-81C2-42BB-7C0AB328D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D4B0B4D8-31E1-62C2-E9C8-C832B6537038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47C562-03A2-D84F-6A91-5B89484F1F14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005519C-F59B-5007-B605-BADFA1E4DCDC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67665E2-204B-DFF4-B761-7EBA2F6F7C78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0154C4-EEBF-5F47-9382-832B50F91E1D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3700833-86F7-7B85-66AC-B613BEADBBB0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2CEAA73-7EDF-E30B-0E5C-E415C7658B5A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A7ECA0-3BA9-6DF5-6952-60CBB52E2C9B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97FDE97-9B14-F171-A45C-D089654DAB5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796ED1CE-450B-6462-D70C-BF79F7D27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8DEE828-D73A-4DB0-2DE5-8079E35BFE8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34E4BD9-1486-B9F0-6C06-BF9CF9431BA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6D94558-9621-246D-687F-4ACEE830DF72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0ECDFA6-DD6E-11FA-D8AD-C4EBA6151B27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B80D2F8-A961-8406-B218-E905ACE38C04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B6C6274-720D-ABF9-891D-B6288A6804AC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8012D69-F58D-50EC-8A3A-736297924AB6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2601668F-8631-5ECF-A82C-42874516A23F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BA6BE02-BB8E-4693-AA47-48DD54782F6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A3BD8BFB-552B-F2D2-F66D-BDD47F171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1A19AE1-02C8-EA61-9E4F-E129814D01C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F4C783E-0F97-7BBD-EF44-51CAAF5F29F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F7FB64E-659E-7615-8E87-45978D7FF4E2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27C389F-C0AA-E3F0-E21A-A0C5BD911D9F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6937292-0830-625E-0D26-FD5B6E2EC23F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E87E2F7-5035-5B43-191C-AD94AB169553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86BB68D0-FC5D-F804-5D6E-036031C2A530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3E9E190-71A0-9328-15AB-0859393854FE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CC31B50-7835-BE1F-EA7A-84ACA5931B8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2D3270F7-46E8-1739-600F-489FAC6E8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4B08E46-704E-14FB-1A7D-CBDF0867BD9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A7FDFA75-14ED-15E4-A041-C33C20634AC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095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2699-CFAE-2D54-8403-A7414690E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4BEA212C-6EDA-54D3-717C-650A16F9EF70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275589-952E-1EBF-9837-E4DF7D23A030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08B3B7E2-DE92-32C8-978B-CB4610A01B16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0390E2EF-6A9F-949D-F48C-1DF6920C1346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E0627967-8A4A-9BD8-4EA9-D428752BE8E1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215A39C-5EC4-E17B-5592-8CD124E01D58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tx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48BAF454-C3AA-FE4E-F29C-5D464BEEEE89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4AF47F72-0540-E169-646E-DE6CD3EC52B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A28BBEE7-4517-8C45-66E0-81F9C446D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6507B329-E09B-9D57-D297-625B59CEA24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DF6395E4-F79F-2767-C935-09EBC689E95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9C9B9E1-372C-95F1-7BFB-575F3077863F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3393B6C3-E164-28E6-24FB-ACD58BC22593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78BBD4CA-DE9E-ECDD-13B4-949A577DB161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C53B39BD-A9AA-68C0-D4D4-235F4C534736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F4B204EE-057D-5281-D117-3ED7A8F3F3F5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tx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9DFC285C-7190-CD3B-A189-72D26EDFFED5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5F3BAE12-ED9F-B4E5-F8D7-632527176EB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E4601ACE-5097-8B18-E0BB-6BA58CE87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3DCA3A0A-1F13-D291-485F-6C2899C105C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0ECCF806-DFB3-9DF8-0598-3F8FEBC1CF0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7066D6A-34A1-DE82-7F5A-8764836A8D78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45D2BD5-E7A7-4246-BD57-637E03A19B49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D51D6ABF-652E-61DA-353D-91FCA0551A1E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466EB4D4-8AF9-3CFF-A15A-E1C253971945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19527F1-7752-EE15-3136-29C387185081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tx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0E3CC1A3-A7E7-D709-C4E2-60D2CF9CB630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5EC9E78-9DD3-8DC6-F755-E135F65F913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44D11955-A67D-FD46-CD0C-9F6CFED15B0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40B76D79-C249-4C2F-1D10-5B48EFB1635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635E9163-5D1B-239B-B4B6-E2F248507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375C153B-4A9E-63DC-E97A-9D899586C335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D61973D-AA5A-EFF9-8951-C9AA99789AB9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28526901-72A5-4FE0-252E-50EC45E4041F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8561B240-4887-4023-4950-BD99B7184174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D21F8CEC-51B4-A855-2D18-073482AE8DDA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48D6092C-07FC-A2B3-C867-5231AB8DB80B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tx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406038F8-CB1C-617F-E48F-55058B97B071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90DD9664-5011-09DA-0CC1-CD86A481690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87279352-A9EA-C9F7-42F6-8060725BA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C490A4B1-7AA9-600A-5793-517EF6868E5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229703-7F86-07F2-AEF9-3ECACE19C0E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403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FCE9F-6AA5-D869-4955-3CB822320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3C560CA6-9218-F0D2-E17B-AF6EDF6F314E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black"/>
              </a:solidFill>
              <a:latin typeface="Aptos" panose="02110004020202020204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E31E620-6C04-DC6A-C96B-435E20ADED20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44E6ECB-066E-5F8B-EE0A-414AE3928F18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56AB3726-B905-5785-B155-FD902D201FEC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37B45FFA-A803-0CB2-3D3A-2957A372739B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5F5A5C5-CDAD-3A25-C99F-AB3037991397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fa-IR" dirty="0">
                  <a:solidFill>
                    <a:schemeClr val="tx1"/>
                  </a:solidFill>
                  <a:latin typeface="Aptos" panose="02110004020202020204"/>
                </a:rPr>
                <a:t> </a:t>
              </a:r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52F8B668-9CFD-8D98-12FC-0300DE42C807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016D3FFB-475F-7ACC-DA50-A8F9919E1AB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D9D4A08D-08AC-DD93-00CF-11ED27339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C188D417-9FAB-D768-C8CF-3349AA208D8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4387DADD-09F9-51B4-206F-B89A32E844C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E628B5E-8FC6-643B-5B04-01CE40087FF9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73A7DD51-99DC-BA52-79B2-105B8B10B385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D1C27E92-90D1-3BD1-254A-8F68BE47AB27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061B072D-D220-851E-90A4-8C6E27C2E791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7F3F566-9580-09A3-E448-F801066BDAE0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fa-IR" dirty="0">
                  <a:solidFill>
                    <a:schemeClr val="tx1"/>
                  </a:solidFill>
                  <a:latin typeface="Aptos" panose="02110004020202020204"/>
                </a:rPr>
                <a:t> </a:t>
              </a:r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028970C-6E15-ED0C-C75E-FDB47EC9AAD8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9DC4100-04D9-071E-A138-4E99320D023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08F4822C-DC42-05F0-167E-D58DE1CA0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8554EF0A-96B1-7957-2605-1ABDB21D623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F91D1E1D-BE9A-4EB8-C2AE-290ACA510C0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CEFFB7E-F1CC-8BBE-85CC-894415FF8C68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D48CFE7-E599-9EB5-31CA-BF37F2F2FE64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D11E3FF4-C5AC-AF21-B8E1-05E82930F99F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781C2294-2100-1FF4-2BF1-7FD22DCE12E3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6641C92-F163-FB7A-10E7-004396D54ABB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fa-IR" dirty="0">
                  <a:solidFill>
                    <a:schemeClr val="tx1"/>
                  </a:solidFill>
                  <a:latin typeface="Aptos" panose="02110004020202020204"/>
                </a:rPr>
                <a:t> </a:t>
              </a:r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02BE071A-DAD1-F853-EF1F-00B94AFE819E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F760E513-96F5-4ACB-AA9E-D755F0419F9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519972C9-B733-644F-6AF0-B9BE3B400E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3D6A706D-FE7D-77D5-480D-DB9DEC27D77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1A26A037-E8B7-2D7C-A7D3-BD2116EE8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0C4A021F-722F-7B46-32D4-C2B3CB29B367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830E520-FEA9-4BE1-D6D1-A62A7B571A55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FB513BE-5027-2259-E6B1-83AD43FA7C9F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DDD7EDBD-6698-C91E-E000-E62B9157CC9C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BA2B4E63-5311-2D39-17D8-96AA71ACFB11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412B3257-4D2E-D07D-C932-42FBDBA29717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fa-IR" dirty="0">
                  <a:solidFill>
                    <a:schemeClr val="tx1"/>
                  </a:solidFill>
                  <a:latin typeface="Aptos" panose="02110004020202020204"/>
                </a:rPr>
                <a:t> </a:t>
              </a:r>
              <a:endParaRPr lang="en-US" dirty="0">
                <a:solidFill>
                  <a:schemeClr val="tx1"/>
                </a:solidFill>
                <a:latin typeface="Aptos" panose="02110004020202020204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171CF4B-B529-B640-40EE-954DE76E61C0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0C92AC8-3417-33EA-C3F7-450A624F9C27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97A78FAC-6D52-2AFE-03CA-81CFF195C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9AD0E8EF-EB51-4D90-B5E9-D0D6F34F88E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038A0A2-1F8F-FF3A-5E7C-1DF2FCBD42F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954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AF4644-3BEF-A113-F0B7-9F8E37B58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5D84CA21-F842-3592-5B5D-B304021005BF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074F6AA-BCDE-3D90-0D48-AC378F61F584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04B2698-2F10-FFBA-3A69-ACE1AF55A435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4E7C4D5-EECB-0F59-8C93-8C084BEF4796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DCFD12C-E0D1-FBF5-40AC-186162C56A9D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3E73FE6-C22A-DAFD-A7CB-BD9392AAB8DD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D4782F96-B270-70ED-CC32-85B7826CD3E6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3B79665E-F605-6243-8958-B403AA20416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4426FEFE-28B4-E6D9-6B34-2D4AFEC95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02121D92-AE02-961E-051F-311D4EB74DD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1FDC34F-39B6-DDCD-D5C1-6B995EDC974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BEA686D-E441-B056-56FB-4F6352B6FE48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F555D0-1B37-8279-07F5-D1119CBF73C8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A9ECF6-DF81-05A9-B315-E4CA4136982B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FD2CD48-A6BF-D090-DB4B-7AA644058EC4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7AE40EB-1895-378A-F894-293908C8122F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5978E55A-5FA8-AD60-6939-C9B0D81077AA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07E9F58-1693-7EBD-E9A4-EE62C6C66CC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2E7EDE0B-F8FE-9AEE-C9BD-8B63D9149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D561281-2369-4DF2-1E33-4134B2DDA18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53898CDF-1BD4-CD56-7E9E-CDFD15474EB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04506BE-C732-3A36-6EE2-56EF159E3B6F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71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484F08-FC88-9B49-8791-42F84EEBB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F4974952-AF19-9A3F-0E00-CEAB6394960C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416A65-6B1D-32D9-E4C1-CDD6CD2EDDF0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216ACE-3727-C3D2-CF81-BE73E5682E78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157BAE3-2662-ECCC-299A-B74A0C4813B2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00CA03-95C5-E6D9-BAC4-6857EC0BA324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9F0B5C6-217C-97EA-A7AD-8FFB3C92EDD7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1979558-0132-5814-15F2-F12444ACA57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5127F3-FA9D-3D10-89F1-27BAA0C094EF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A876E3F-3387-841E-8EEE-7CD4F5C5C0D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5BF463A7-3692-1755-99D4-FFDCE8B58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526C29-5C4C-910A-B8C3-97BEFE98424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45C668-D78C-EEA2-374F-F9E7DF9458B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2861F91-1CF6-EAB0-1AD1-2E09DC7232D4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46D8A17-DF84-134A-38EA-A5B1DA4B0FFB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98984AA-D8E5-3A44-6B56-B8669FAE8B98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6C881A8-D74C-B077-9B8A-3E3DF14E2CA9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4AA8C01-ADEA-CA7E-BF70-150B51CAC52C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8F1F8F95-95DA-E37B-B596-B0D9B1049A10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DE8F66E8-8729-A136-F673-22D74ED6832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75F5E4D4-1898-E45C-5B11-73CE6011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493433E4-CF24-454C-239F-CA42228EBE7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0822102-4BE2-8B8C-5D13-CB0461165A5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A9EE3C9-C02D-8795-2C4A-DDC79B05DADF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802596C-35BC-ACF0-021C-2CBA13F018B3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FFA75BB-2E9B-7576-5800-694F4CBCCE44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1242CA0-A08E-9DA8-9721-5D11CD7C6E60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2D5A0F29-88F4-9E29-FA6E-C9B41CB4325F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07407C1-7731-560B-D6DA-D76C6E688562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3230AAFB-71C8-D3E9-AB51-4C173497D4A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312959B6-CBA3-E9B5-7F08-8C4B1AE71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A563A326-E5A5-E550-A682-C7FF81B7938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70FB5E9B-A9A7-F7CA-3498-CF098B21D88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006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11A5D5-5A70-708C-73AE-9C75BB9FB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5DFA177D-7666-6226-0AA3-C9CFC585779D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4D6D3D-E06A-157A-C7E8-D0538D10FD03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C7D672D6-47CA-E51B-828C-8C78BD7D3AF2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CFD89CD2-B1FC-C558-9581-EB17CEDCD886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D5C2A870-3522-2740-D2BF-342F73DB9C2B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F6EA209-B677-DE15-C776-81DBC7071CDF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89DE8F5-6335-A22F-CDA1-E938EB5BD61E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B3FD95C8-CF55-2D45-30BE-72F1479A01F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A4C56462-8373-244B-3B1C-28D358944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97FBFC5F-5602-F8D1-DA9B-24BF21C5654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1C6A6B7E-9760-4D6D-C561-46201ECDD7C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5A628D5-C5E7-FA96-D864-E97E44A31FF6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7B65E5BD-7CBB-3439-A228-2CD84A58C7F9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6825F086-BFC9-0ACB-3633-B64588C133A1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D622DE72-9294-9099-CB62-5D42262E3EF6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6699E23E-A33A-E957-121C-232152837772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49C22F3-0132-DABC-1734-9EF79B9EE87F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901659-0C71-5C6E-76DE-08D1AFCF289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60FED37F-A0EB-DA26-D6EC-127B043C5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947BC16A-6A8D-1857-A166-E0A6CAC7FFC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E3462444-D345-0403-2A7D-7D5DD84C31D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6FCB245-D452-98D3-0017-52CBF48A91BD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A03B0BFE-037E-6751-94A1-8C82E6E18A4B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6DE9B078-E69C-D26A-22B1-67BBDDD0A4C4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754B96FD-E04D-D1A0-168A-23C9548868DE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458E76F5-97CB-3B01-70A4-CA0CFE2278D1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9C831EC0-8473-F3F0-1636-25C1A418842E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9D57FD89-8D05-0B68-7F6B-9C9C420BEA4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D8F186AE-05E2-B2C8-1327-5F878A26D8A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24D072DB-0197-1B24-D594-7B02C677BC9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512D2B3B-6264-8079-11C4-F0238759E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E66B6615-E882-F9CF-8B40-F5BBD47C462D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C3C4172-A010-A27E-4047-D8BE949F2199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1BCB0A85-D7DC-2190-D242-D55144E427FC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EE970EFD-EFC1-0B8B-6E3C-3150B7AD52E5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BBA496C5-FFB5-FB5F-120C-E1C887E5C1FB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4CDD565-E14E-FB88-5A0B-FE401424D2F7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25D8B61D-BAFB-3FEB-5EB0-FF9669EE4998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CDA1588-13AE-664B-F89A-14D6CCDC3F3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16C3129B-A80A-35FA-5ECC-21218873C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D2D6AF0D-488F-D51F-47C4-2235C31477A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925E72-5BE1-E719-D1F6-7B638DDFF9B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659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4900</Words>
  <Application>Microsoft Office PowerPoint</Application>
  <PresentationFormat>Widescreen</PresentationFormat>
  <Paragraphs>760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6" baseType="lpstr">
      <vt:lpstr>Aptos</vt:lpstr>
      <vt:lpstr>Aptos Display</vt:lpstr>
      <vt:lpstr>Arial</vt:lpstr>
      <vt:lpstr>Montserrat</vt:lpstr>
      <vt:lpstr>Objective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12</cp:revision>
  <dcterms:created xsi:type="dcterms:W3CDTF">2025-03-21T21:58:55Z</dcterms:created>
  <dcterms:modified xsi:type="dcterms:W3CDTF">2025-03-28T17:38:36Z</dcterms:modified>
</cp:coreProperties>
</file>